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10"/>
  </p:notesMasterIdLst>
  <p:handoutMasterIdLst>
    <p:handoutMasterId r:id="rId11"/>
  </p:handoutMasterIdLst>
  <p:sldIdLst>
    <p:sldId id="319" r:id="rId2"/>
    <p:sldId id="336" r:id="rId3"/>
    <p:sldId id="346" r:id="rId4"/>
    <p:sldId id="344" r:id="rId5"/>
    <p:sldId id="347" r:id="rId6"/>
    <p:sldId id="348" r:id="rId7"/>
    <p:sldId id="349" r:id="rId8"/>
    <p:sldId id="350" r:id="rId9"/>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1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666600"/>
    <a:srgbClr val="666666"/>
    <a:srgbClr val="002660"/>
    <a:srgbClr val="EFEFEF"/>
    <a:srgbClr val="024682"/>
    <a:srgbClr val="6633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87" autoAdjust="0"/>
    <p:restoredTop sz="96870" autoAdjust="0"/>
  </p:normalViewPr>
  <p:slideViewPr>
    <p:cSldViewPr>
      <p:cViewPr>
        <p:scale>
          <a:sx n="80" d="100"/>
          <a:sy n="80" d="100"/>
        </p:scale>
        <p:origin x="2160" y="19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666600"/>
            </a:solidFill>
            <a:ln>
              <a:noFill/>
            </a:ln>
            <a:effectLst/>
          </c:spPr>
          <c:invertIfNegative val="0"/>
          <c:cat>
            <c:numRef>
              <c:f>Sheet1!$A$2:$A$7</c:f>
              <c:numCache>
                <c:formatCode>General</c:formatCode>
                <c:ptCount val="6"/>
                <c:pt idx="0">
                  <c:v>2010</c:v>
                </c:pt>
                <c:pt idx="1">
                  <c:v>2011</c:v>
                </c:pt>
                <c:pt idx="2">
                  <c:v>2012</c:v>
                </c:pt>
                <c:pt idx="3">
                  <c:v>2013</c:v>
                </c:pt>
                <c:pt idx="4">
                  <c:v>2014</c:v>
                </c:pt>
                <c:pt idx="5">
                  <c:v>2015</c:v>
                </c:pt>
              </c:numCache>
            </c:numRef>
          </c:cat>
          <c:val>
            <c:numRef>
              <c:f>Sheet1!$B$2:$B$7</c:f>
              <c:numCache>
                <c:formatCode>#,##0</c:formatCode>
                <c:ptCount val="6"/>
                <c:pt idx="0">
                  <c:v>2331237</c:v>
                </c:pt>
                <c:pt idx="1">
                  <c:v>2081722</c:v>
                </c:pt>
                <c:pt idx="2">
                  <c:v>2185447</c:v>
                </c:pt>
                <c:pt idx="3">
                  <c:v>2162998</c:v>
                </c:pt>
                <c:pt idx="4">
                  <c:v>2144808</c:v>
                </c:pt>
                <c:pt idx="5">
                  <c:v>2434297</c:v>
                </c:pt>
              </c:numCache>
            </c:numRef>
          </c:val>
          <c:extLst>
            <c:ext xmlns:c16="http://schemas.microsoft.com/office/drawing/2014/chart" uri="{C3380CC4-5D6E-409C-BE32-E72D297353CC}">
              <c16:uniqueId val="{00000000-D5C8-EC4B-9A12-1A43E9F0AC33}"/>
            </c:ext>
          </c:extLst>
        </c:ser>
        <c:dLbls>
          <c:showLegendKey val="0"/>
          <c:showVal val="0"/>
          <c:showCatName val="0"/>
          <c:showSerName val="0"/>
          <c:showPercent val="0"/>
          <c:showBubbleSize val="0"/>
        </c:dLbls>
        <c:gapWidth val="219"/>
        <c:overlap val="-27"/>
        <c:axId val="1168341072"/>
        <c:axId val="1168342768"/>
      </c:barChart>
      <c:catAx>
        <c:axId val="1168341072"/>
        <c:scaling>
          <c:orientation val="minMax"/>
        </c:scaling>
        <c:delete val="0"/>
        <c:axPos val="b"/>
        <c:numFmt formatCode="General" sourceLinked="1"/>
        <c:majorTickMark val="none"/>
        <c:minorTickMark val="none"/>
        <c:tickLblPos val="nextTo"/>
        <c:spPr>
          <a:noFill/>
          <a:ln w="9525" cap="flat" cmpd="sng" algn="ctr">
            <a:solidFill>
              <a:srgbClr val="666666"/>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168342768"/>
        <c:crosses val="autoZero"/>
        <c:auto val="1"/>
        <c:lblAlgn val="ctr"/>
        <c:lblOffset val="100"/>
        <c:noMultiLvlLbl val="0"/>
      </c:catAx>
      <c:valAx>
        <c:axId val="1168342768"/>
        <c:scaling>
          <c:orientation val="minMax"/>
          <c:min val="2000000"/>
        </c:scaling>
        <c:delete val="0"/>
        <c:axPos val="l"/>
        <c:majorGridlines>
          <c:spPr>
            <a:ln w="3175" cap="flat" cmpd="sng" algn="ctr">
              <a:solidFill>
                <a:srgbClr val="666666"/>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168341072"/>
        <c:crosses val="autoZero"/>
        <c:crossBetween val="between"/>
        <c:majorUnit val="1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rgbClr val="666600"/>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rtlCol="0"/>
          <a:lstStyle>
            <a:lvl1pPr algn="r">
              <a:defRPr sz="1200"/>
            </a:lvl1pPr>
            <a:extLst/>
          </a:lstStyle>
          <a:p>
            <a:fld id="{68F88C59-319B-4332-9A1D-2A62CFCB00D8}" type="datetimeFigureOut">
              <a:rPr lang="en-US" smtClean="0"/>
              <a:pPr/>
              <a:t>8/17/2022</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extLst/>
          </a:lstStyle>
          <a:p>
            <a:fld id="{B16A41B8-7DC3-4DB6-84E4-E105629EAA36}"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Rectangle 3"/>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968B300D-05F0-4B43-940D-46DED5A791AD}" type="datetimeFigureOut">
              <a:rPr lang="en-US" smtClean="0"/>
              <a:pPr/>
              <a:t>8/17/2022</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Rectangle 5"/>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9B26CD33-4337-4529-948A-94F6960B237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26CD33-4337-4529-948A-94F6960B2374}"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26CD33-4337-4529-948A-94F6960B2374}"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6CD33-4337-4529-948A-94F6960B2374}" type="slidenum">
              <a:rPr lang="en-US" smtClean="0"/>
              <a:pPr/>
              <a:t>5</a:t>
            </a:fld>
            <a:endParaRPr lang="en-US"/>
          </a:p>
        </p:txBody>
      </p:sp>
    </p:spTree>
    <p:extLst>
      <p:ext uri="{BB962C8B-B14F-4D97-AF65-F5344CB8AC3E}">
        <p14:creationId xmlns:p14="http://schemas.microsoft.com/office/powerpoint/2010/main" val="4105638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26CD33-4337-4529-948A-94F6960B2374}" type="slidenum">
              <a:rPr lang="en-US" smtClean="0"/>
              <a:pPr/>
              <a:t>8</a:t>
            </a:fld>
            <a:endParaRPr lang="en-US"/>
          </a:p>
        </p:txBody>
      </p:sp>
    </p:spTree>
    <p:extLst>
      <p:ext uri="{BB962C8B-B14F-4D97-AF65-F5344CB8AC3E}">
        <p14:creationId xmlns:p14="http://schemas.microsoft.com/office/powerpoint/2010/main" val="48282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Picture Album Cov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D08491-4714-C043-BDF1-473A68CEBB12}"/>
              </a:ext>
            </a:extLst>
          </p:cNvPr>
          <p:cNvSpPr>
            <a:spLocks noGrp="1"/>
          </p:cNvSpPr>
          <p:nvPr>
            <p:ph type="title"/>
          </p:nvPr>
        </p:nvSpPr>
        <p:spPr>
          <a:xfrm>
            <a:off x="182880" y="4114801"/>
            <a:ext cx="8229600" cy="548640"/>
          </a:xfrm>
          <a:prstGeom prst="rect">
            <a:avLst/>
          </a:prstGeom>
        </p:spPr>
        <p:txBody>
          <a:bodyPr/>
          <a:lstStyle>
            <a:lvl1pPr algn="r">
              <a:defRPr b="0">
                <a:solidFill>
                  <a:srgbClr val="333333"/>
                </a:solidFill>
              </a:defRPr>
            </a:lvl1pPr>
          </a:lstStyle>
          <a:p>
            <a:endParaRPr lang="en-US" dirty="0"/>
          </a:p>
        </p:txBody>
      </p:sp>
      <p:sp>
        <p:nvSpPr>
          <p:cNvPr id="27" name="Rectangle 6" descr="An empty placeholder to add an image. Click on the placeholder and select the image that you wish to add"/>
          <p:cNvSpPr>
            <a:spLocks noGrp="1"/>
          </p:cNvSpPr>
          <p:nvPr>
            <p:ph type="pic" sz="quarter" idx="11"/>
          </p:nvPr>
        </p:nvSpPr>
        <p:spPr>
          <a:xfrm>
            <a:off x="2011680" y="914400"/>
            <a:ext cx="6400800" cy="29718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p>
            <a:pPr algn="ctr" eaLnBrk="1" latinLnBrk="1" hangingPunct="1"/>
            <a:r>
              <a:rPr lang="en-US"/>
              <a:t>Click icon to add picture</a:t>
            </a:r>
            <a:endParaRPr/>
          </a:p>
        </p:txBody>
      </p:sp>
      <p:sp>
        <p:nvSpPr>
          <p:cNvPr id="6" name="Rectangle 5"/>
          <p:cNvSpPr/>
          <p:nvPr userDrawn="1"/>
        </p:nvSpPr>
        <p:spPr>
          <a:xfrm>
            <a:off x="176844" y="186904"/>
            <a:ext cx="8763000" cy="6213896"/>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kumimoji="0"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rait with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228600"/>
            <a:ext cx="8366760" cy="685800"/>
          </a:xfrm>
          <a:prstGeom prst="rect">
            <a:avLst/>
          </a:prstGeom>
        </p:spPr>
        <p:txBody>
          <a:bodyPr anchor="t" anchorCtr="0">
            <a:noAutofit/>
          </a:bodyPr>
          <a:lstStyle>
            <a:lvl1pPr algn="r">
              <a:defRPr sz="3200">
                <a:solidFill>
                  <a:srgbClr val="333333"/>
                </a:solidFill>
              </a:defRPr>
            </a:lvl1pPr>
          </a:lstStyle>
          <a:p>
            <a:endParaRPr lang="en-US" dirty="0"/>
          </a:p>
        </p:txBody>
      </p:sp>
      <p:sp>
        <p:nvSpPr>
          <p:cNvPr id="11" name="Rectangle 8" descr="An empty placeholder to add an image. Click on the placeholder and select the image that you wish to add"/>
          <p:cNvSpPr>
            <a:spLocks noGrp="1"/>
          </p:cNvSpPr>
          <p:nvPr>
            <p:ph type="pic" sz="quarter" idx="10"/>
          </p:nvPr>
        </p:nvSpPr>
        <p:spPr>
          <a:xfrm>
            <a:off x="365760" y="1188720"/>
            <a:ext cx="4572000" cy="5257800"/>
          </a:xfr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1588" algn="ctr" rtl="0" eaLnBrk="1" latinLnBrk="1" hangingPunct="1"/>
            <a:r>
              <a:rPr lang="en-US"/>
              <a:t>Click icon to add picture</a:t>
            </a:r>
            <a:endParaRPr/>
          </a:p>
        </p:txBody>
      </p:sp>
      <p:sp>
        <p:nvSpPr>
          <p:cNvPr id="13" name="Rectangle 6"/>
          <p:cNvSpPr>
            <a:spLocks noGrp="1"/>
          </p:cNvSpPr>
          <p:nvPr>
            <p:ph type="body" sz="quarter" idx="11" hasCustomPrompt="1"/>
          </p:nvPr>
        </p:nvSpPr>
        <p:spPr>
          <a:xfrm>
            <a:off x="5257800" y="1005840"/>
            <a:ext cx="3474720" cy="5486400"/>
          </a:xfrm>
        </p:spPr>
        <p:txBody>
          <a:bodyPr tIns="91440" bIns="91440" anchor="t" anchorCtr="0">
            <a:noAutofit/>
          </a:bodyPr>
          <a:lstStyle>
            <a:lvl1pPr marL="0" marR="0" indent="0" algn="l" rtl="0" eaLnBrk="1" latinLnBrk="0" hangingPunct="1">
              <a:spcBef>
                <a:spcPct val="20000"/>
              </a:spcBef>
              <a:buFontTx/>
              <a:buNone/>
              <a:defRPr kumimoji="0" sz="1800" i="0" baseline="0">
                <a:solidFill>
                  <a:srgbClr val="666666"/>
                </a:solidFill>
                <a:latin typeface="+mn-lt"/>
                <a:ea typeface="+mn-ea"/>
                <a:cs typeface="+mn-cs"/>
              </a:defRPr>
            </a:lvl1pPr>
            <a:extLst/>
          </a:lstStyle>
          <a:p>
            <a:pPr lvl="0"/>
            <a:r>
              <a:rPr kumimoji="0" lang="en-US" dirty="0"/>
              <a:t>Click to add caption</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entral Figures">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39762"/>
          </a:xfrm>
          <a:prstGeom prst="rect">
            <a:avLst/>
          </a:prstGeom>
        </p:spPr>
        <p:txBody>
          <a:bodyPr/>
          <a:lstStyle>
            <a:lvl1pPr>
              <a:defRPr sz="3200">
                <a:solidFill>
                  <a:srgbClr val="333333"/>
                </a:solidFill>
              </a:defRPr>
            </a:lvl1pPr>
          </a:lstStyle>
          <a:p>
            <a:endParaRPr lang="en-US" dirty="0"/>
          </a:p>
        </p:txBody>
      </p:sp>
      <p:sp>
        <p:nvSpPr>
          <p:cNvPr id="7" name="Rectangle 6"/>
          <p:cNvSpPr>
            <a:spLocks noGrp="1"/>
          </p:cNvSpPr>
          <p:nvPr>
            <p:ph type="body" sz="quarter" idx="13" hasCustomPrompt="1"/>
          </p:nvPr>
        </p:nvSpPr>
        <p:spPr>
          <a:xfrm>
            <a:off x="457200" y="2872757"/>
            <a:ext cx="2514600" cy="3657600"/>
          </a:xfrm>
        </p:spPr>
        <p:txBody>
          <a:bodyPr anchor="t" anchorCtr="0">
            <a:noAutofit/>
          </a:bodyPr>
          <a:lstStyle>
            <a:lvl1pPr marL="0" marR="0" indent="0" algn="l" rtl="0" eaLnBrk="1" latinLnBrk="0" hangingPunct="1">
              <a:lnSpc>
                <a:spcPts val="3000"/>
              </a:lnSpc>
              <a:spcBef>
                <a:spcPct val="20000"/>
              </a:spcBef>
              <a:buFontTx/>
              <a:buNone/>
              <a:defRPr kumimoji="0" sz="1800" baseline="0">
                <a:solidFill>
                  <a:srgbClr val="666666"/>
                </a:solidFill>
                <a:latin typeface="+mn-lt"/>
                <a:ea typeface="+mn-ea"/>
                <a:cs typeface="+mn-cs"/>
              </a:defRPr>
            </a:lvl1pPr>
            <a:extLst/>
          </a:lstStyle>
          <a:p>
            <a:pPr lvl="0"/>
            <a:r>
              <a:rPr kumimoji="0" lang="en-US" dirty="0"/>
              <a:t>Click to add caption</a:t>
            </a:r>
          </a:p>
        </p:txBody>
      </p:sp>
      <p:sp>
        <p:nvSpPr>
          <p:cNvPr id="6" name="Rectangle 6"/>
          <p:cNvSpPr>
            <a:spLocks noGrp="1"/>
          </p:cNvSpPr>
          <p:nvPr>
            <p:ph type="body" sz="quarter" idx="14" hasCustomPrompt="1"/>
          </p:nvPr>
        </p:nvSpPr>
        <p:spPr>
          <a:xfrm>
            <a:off x="3314700" y="2872757"/>
            <a:ext cx="2514600" cy="3657600"/>
          </a:xfrm>
        </p:spPr>
        <p:txBody>
          <a:bodyPr anchor="t" anchorCtr="0">
            <a:noAutofit/>
          </a:bodyPr>
          <a:lstStyle>
            <a:lvl1pPr marL="0" marR="0" indent="0" algn="l" rtl="0" eaLnBrk="1" latinLnBrk="0" hangingPunct="1">
              <a:lnSpc>
                <a:spcPts val="3000"/>
              </a:lnSpc>
              <a:spcBef>
                <a:spcPct val="20000"/>
              </a:spcBef>
              <a:buFontTx/>
              <a:buNone/>
              <a:defRPr kumimoji="0" sz="1800" baseline="0">
                <a:solidFill>
                  <a:srgbClr val="666666"/>
                </a:solidFill>
                <a:latin typeface="+mn-lt"/>
                <a:ea typeface="+mn-ea"/>
                <a:cs typeface="+mn-cs"/>
              </a:defRPr>
            </a:lvl1pPr>
            <a:extLst/>
          </a:lstStyle>
          <a:p>
            <a:pPr lvl="0"/>
            <a:r>
              <a:rPr kumimoji="0" lang="en-US" dirty="0"/>
              <a:t>Click to add caption</a:t>
            </a:r>
          </a:p>
        </p:txBody>
      </p:sp>
      <p:sp>
        <p:nvSpPr>
          <p:cNvPr id="14" name="Rectangle 6"/>
          <p:cNvSpPr>
            <a:spLocks noGrp="1"/>
          </p:cNvSpPr>
          <p:nvPr>
            <p:ph type="body" sz="quarter" idx="15" hasCustomPrompt="1"/>
          </p:nvPr>
        </p:nvSpPr>
        <p:spPr>
          <a:xfrm>
            <a:off x="6172200" y="2872757"/>
            <a:ext cx="2514600" cy="3657600"/>
          </a:xfrm>
        </p:spPr>
        <p:txBody>
          <a:bodyPr anchor="t" anchorCtr="0">
            <a:noAutofit/>
          </a:bodyPr>
          <a:lstStyle>
            <a:lvl1pPr marL="0" marR="0" indent="0" algn="l" rtl="0" eaLnBrk="1" latinLnBrk="0" hangingPunct="1">
              <a:lnSpc>
                <a:spcPts val="3000"/>
              </a:lnSpc>
              <a:spcBef>
                <a:spcPct val="20000"/>
              </a:spcBef>
              <a:buFontTx/>
              <a:buNone/>
              <a:defRPr kumimoji="0" sz="1800" baseline="0">
                <a:solidFill>
                  <a:srgbClr val="666666"/>
                </a:solidFill>
                <a:latin typeface="+mn-lt"/>
                <a:ea typeface="+mn-ea"/>
                <a:cs typeface="+mn-cs"/>
              </a:defRPr>
            </a:lvl1pPr>
            <a:extLst/>
          </a:lstStyle>
          <a:p>
            <a:pPr lvl="0"/>
            <a:r>
              <a:rPr kumimoji="0" lang="en-US" dirty="0"/>
              <a:t>Click to add caption</a:t>
            </a:r>
          </a:p>
        </p:txBody>
      </p:sp>
      <p:sp>
        <p:nvSpPr>
          <p:cNvPr id="11" name="Text Placeholder 10">
            <a:extLst>
              <a:ext uri="{FF2B5EF4-FFF2-40B4-BE49-F238E27FC236}">
                <a16:creationId xmlns:a16="http://schemas.microsoft.com/office/drawing/2014/main" id="{83416D5B-481E-B743-A66E-7D66CDF28ECC}"/>
              </a:ext>
            </a:extLst>
          </p:cNvPr>
          <p:cNvSpPr>
            <a:spLocks noGrp="1"/>
          </p:cNvSpPr>
          <p:nvPr>
            <p:ph type="body" sz="quarter" idx="19" hasCustomPrompt="1"/>
          </p:nvPr>
        </p:nvSpPr>
        <p:spPr>
          <a:xfrm>
            <a:off x="457200" y="1219200"/>
            <a:ext cx="2514600" cy="762000"/>
          </a:xfrm>
        </p:spPr>
        <p:txBody>
          <a:bodyPr>
            <a:noAutofit/>
          </a:bodyPr>
          <a:lstStyle>
            <a:lvl1pPr marL="0" indent="0">
              <a:buNone/>
              <a:defRPr sz="2600" b="1">
                <a:solidFill>
                  <a:schemeClr val="bg1"/>
                </a:solidFill>
              </a:defRPr>
            </a:lvl1pPr>
          </a:lstStyle>
          <a:p>
            <a:pPr lvl="0"/>
            <a:r>
              <a:rPr lang="en-US" dirty="0"/>
              <a:t>Edit Master two lines</a:t>
            </a:r>
          </a:p>
        </p:txBody>
      </p:sp>
      <p:sp>
        <p:nvSpPr>
          <p:cNvPr id="15" name="Text Placeholder 10">
            <a:extLst>
              <a:ext uri="{FF2B5EF4-FFF2-40B4-BE49-F238E27FC236}">
                <a16:creationId xmlns:a16="http://schemas.microsoft.com/office/drawing/2014/main" id="{E11E5B2E-49B3-3E47-91EF-6821A9E50AD6}"/>
              </a:ext>
            </a:extLst>
          </p:cNvPr>
          <p:cNvSpPr>
            <a:spLocks noGrp="1"/>
          </p:cNvSpPr>
          <p:nvPr>
            <p:ph type="body" sz="quarter" idx="20" hasCustomPrompt="1"/>
          </p:nvPr>
        </p:nvSpPr>
        <p:spPr>
          <a:xfrm>
            <a:off x="3314700" y="1219200"/>
            <a:ext cx="2514600" cy="761998"/>
          </a:xfrm>
        </p:spPr>
        <p:txBody>
          <a:bodyPr>
            <a:noAutofit/>
          </a:bodyPr>
          <a:lstStyle>
            <a:lvl1pPr marL="0" indent="0">
              <a:buNone/>
              <a:defRPr sz="2600" b="1">
                <a:solidFill>
                  <a:schemeClr val="bg1"/>
                </a:solidFill>
              </a:defRPr>
            </a:lvl1pPr>
          </a:lstStyle>
          <a:p>
            <a:pPr lvl="0"/>
            <a:r>
              <a:rPr lang="en-US" dirty="0"/>
              <a:t>Edit Master two lines</a:t>
            </a:r>
          </a:p>
        </p:txBody>
      </p:sp>
      <p:sp>
        <p:nvSpPr>
          <p:cNvPr id="16" name="Text Placeholder 10">
            <a:extLst>
              <a:ext uri="{FF2B5EF4-FFF2-40B4-BE49-F238E27FC236}">
                <a16:creationId xmlns:a16="http://schemas.microsoft.com/office/drawing/2014/main" id="{9EC93A53-4F60-5A45-956C-16503E61F1BF}"/>
              </a:ext>
            </a:extLst>
          </p:cNvPr>
          <p:cNvSpPr>
            <a:spLocks noGrp="1"/>
          </p:cNvSpPr>
          <p:nvPr>
            <p:ph type="body" sz="quarter" idx="21" hasCustomPrompt="1"/>
          </p:nvPr>
        </p:nvSpPr>
        <p:spPr>
          <a:xfrm>
            <a:off x="6172200" y="1210886"/>
            <a:ext cx="2514600" cy="770311"/>
          </a:xfrm>
        </p:spPr>
        <p:txBody>
          <a:bodyPr>
            <a:noAutofit/>
          </a:bodyPr>
          <a:lstStyle>
            <a:lvl1pPr marL="0" indent="0">
              <a:buNone/>
              <a:defRPr sz="2600" b="1">
                <a:solidFill>
                  <a:schemeClr val="bg1"/>
                </a:solidFill>
              </a:defRPr>
            </a:lvl1pPr>
          </a:lstStyle>
          <a:p>
            <a:pPr lvl="0"/>
            <a:r>
              <a:rPr lang="en-US" dirty="0"/>
              <a:t>Edit Master two lines</a:t>
            </a:r>
          </a:p>
        </p:txBody>
      </p:sp>
      <p:sp>
        <p:nvSpPr>
          <p:cNvPr id="17" name="Text Placeholder 10">
            <a:extLst>
              <a:ext uri="{FF2B5EF4-FFF2-40B4-BE49-F238E27FC236}">
                <a16:creationId xmlns:a16="http://schemas.microsoft.com/office/drawing/2014/main" id="{A3632861-174E-EA4D-AA73-8076A6FB66B8}"/>
              </a:ext>
            </a:extLst>
          </p:cNvPr>
          <p:cNvSpPr>
            <a:spLocks noGrp="1"/>
          </p:cNvSpPr>
          <p:nvPr>
            <p:ph type="body" sz="quarter" idx="22" hasCustomPrompt="1"/>
          </p:nvPr>
        </p:nvSpPr>
        <p:spPr>
          <a:xfrm>
            <a:off x="457200" y="2080245"/>
            <a:ext cx="2514600" cy="739155"/>
          </a:xfrm>
        </p:spPr>
        <p:txBody>
          <a:bodyPr>
            <a:normAutofit/>
          </a:bodyPr>
          <a:lstStyle>
            <a:lvl1pPr marL="0" indent="0">
              <a:buNone/>
              <a:defRPr sz="2000" b="0" i="1">
                <a:solidFill>
                  <a:srgbClr val="333333"/>
                </a:solidFill>
              </a:defRPr>
            </a:lvl1pPr>
          </a:lstStyle>
          <a:p>
            <a:pPr lvl="0"/>
            <a:r>
              <a:rPr lang="en-US" dirty="0"/>
              <a:t>Edit Master with two lines</a:t>
            </a:r>
          </a:p>
        </p:txBody>
      </p:sp>
      <p:sp>
        <p:nvSpPr>
          <p:cNvPr id="20" name="Text Placeholder 10">
            <a:extLst>
              <a:ext uri="{FF2B5EF4-FFF2-40B4-BE49-F238E27FC236}">
                <a16:creationId xmlns:a16="http://schemas.microsoft.com/office/drawing/2014/main" id="{69B36E63-4044-654D-8368-9EC400B34813}"/>
              </a:ext>
            </a:extLst>
          </p:cNvPr>
          <p:cNvSpPr>
            <a:spLocks noGrp="1"/>
          </p:cNvSpPr>
          <p:nvPr>
            <p:ph type="body" sz="quarter" idx="25" hasCustomPrompt="1"/>
          </p:nvPr>
        </p:nvSpPr>
        <p:spPr>
          <a:xfrm>
            <a:off x="3314700" y="2080245"/>
            <a:ext cx="2514600" cy="739155"/>
          </a:xfrm>
        </p:spPr>
        <p:txBody>
          <a:bodyPr>
            <a:normAutofit/>
          </a:bodyPr>
          <a:lstStyle>
            <a:lvl1pPr marL="0" indent="0">
              <a:buNone/>
              <a:defRPr sz="2000" i="1">
                <a:solidFill>
                  <a:srgbClr val="333333"/>
                </a:solidFill>
              </a:defRPr>
            </a:lvl1pPr>
          </a:lstStyle>
          <a:p>
            <a:pPr lvl="0"/>
            <a:r>
              <a:rPr lang="en-US" dirty="0"/>
              <a:t>Edit Master with two lines</a:t>
            </a:r>
          </a:p>
        </p:txBody>
      </p:sp>
      <p:sp>
        <p:nvSpPr>
          <p:cNvPr id="21" name="Text Placeholder 10">
            <a:extLst>
              <a:ext uri="{FF2B5EF4-FFF2-40B4-BE49-F238E27FC236}">
                <a16:creationId xmlns:a16="http://schemas.microsoft.com/office/drawing/2014/main" id="{6FA1B960-151B-7A49-8AF4-91C03474D6F7}"/>
              </a:ext>
            </a:extLst>
          </p:cNvPr>
          <p:cNvSpPr>
            <a:spLocks noGrp="1"/>
          </p:cNvSpPr>
          <p:nvPr>
            <p:ph type="body" sz="quarter" idx="26" hasCustomPrompt="1"/>
          </p:nvPr>
        </p:nvSpPr>
        <p:spPr>
          <a:xfrm>
            <a:off x="6172200" y="2080245"/>
            <a:ext cx="2514600" cy="739155"/>
          </a:xfrm>
        </p:spPr>
        <p:txBody>
          <a:bodyPr>
            <a:normAutofit/>
          </a:bodyPr>
          <a:lstStyle>
            <a:lvl1pPr marL="0" indent="0">
              <a:buNone/>
              <a:defRPr sz="2000" i="1">
                <a:solidFill>
                  <a:srgbClr val="333333"/>
                </a:solidFill>
              </a:defRPr>
            </a:lvl1pPr>
          </a:lstStyle>
          <a:p>
            <a:pPr lvl="0"/>
            <a:r>
              <a:rPr lang="en-US" dirty="0"/>
              <a:t>Edit Master with two lines</a:t>
            </a:r>
          </a:p>
        </p:txBody>
      </p:sp>
      <p:cxnSp>
        <p:nvCxnSpPr>
          <p:cNvPr id="23" name="Straight Connector 22">
            <a:extLst>
              <a:ext uri="{FF2B5EF4-FFF2-40B4-BE49-F238E27FC236}">
                <a16:creationId xmlns:a16="http://schemas.microsoft.com/office/drawing/2014/main" id="{79952733-C091-3B4D-A0FF-C220EDF69E55}"/>
              </a:ext>
            </a:extLst>
          </p:cNvPr>
          <p:cNvCxnSpPr/>
          <p:nvPr userDrawn="1"/>
        </p:nvCxnSpPr>
        <p:spPr>
          <a:xfrm>
            <a:off x="3108960" y="1097280"/>
            <a:ext cx="0" cy="5486400"/>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B6B996-199A-9845-8FB5-405A3CA03A5D}"/>
              </a:ext>
            </a:extLst>
          </p:cNvPr>
          <p:cNvCxnSpPr/>
          <p:nvPr userDrawn="1"/>
        </p:nvCxnSpPr>
        <p:spPr>
          <a:xfrm>
            <a:off x="5943600" y="1097280"/>
            <a:ext cx="0" cy="5486400"/>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Up landscape with Caption">
    <p:spTree>
      <p:nvGrpSpPr>
        <p:cNvPr id="1" name=""/>
        <p:cNvGrpSpPr/>
        <p:nvPr/>
      </p:nvGrpSpPr>
      <p:grpSpPr>
        <a:xfrm>
          <a:off x="0" y="0"/>
          <a:ext cx="0" cy="0"/>
          <a:chOff x="0" y="0"/>
          <a:chExt cx="0" cy="0"/>
        </a:xfrm>
      </p:grpSpPr>
      <p:sp>
        <p:nvSpPr>
          <p:cNvPr id="4" name="Caption 1"/>
          <p:cNvSpPr>
            <a:spLocks noGrp="1"/>
          </p:cNvSpPr>
          <p:nvPr>
            <p:ph type="body" sz="quarter" idx="22" hasCustomPrompt="1"/>
          </p:nvPr>
        </p:nvSpPr>
        <p:spPr>
          <a:xfrm>
            <a:off x="609600" y="274320"/>
            <a:ext cx="3810000" cy="457200"/>
          </a:xfrm>
        </p:spPr>
        <p:txBody>
          <a:bodyPr lIns="9144" anchor="t" anchorCtr="0">
            <a:noAutofit/>
          </a:bodyPr>
          <a:lstStyle>
            <a:lvl1pPr marL="0" marR="0" indent="0" algn="ctr" eaLnBrk="1" latinLnBrk="0" hangingPunct="1">
              <a:buFontTx/>
              <a:buNone/>
              <a:defRPr kumimoji="0" sz="2800" baseline="0">
                <a:solidFill>
                  <a:srgbClr val="002660"/>
                </a:solidFill>
                <a:latin typeface="Lucida Calligraphy" panose="03010101010101010101" pitchFamily="66" charset="77"/>
              </a:defRPr>
            </a:lvl1pPr>
            <a:extLst/>
          </a:lstStyle>
          <a:p>
            <a:pPr lvl="0"/>
            <a:r>
              <a:rPr kumimoji="0" lang="en-US" dirty="0"/>
              <a:t>Click to add</a:t>
            </a:r>
          </a:p>
        </p:txBody>
      </p:sp>
      <p:sp>
        <p:nvSpPr>
          <p:cNvPr id="24" name="Image 1" descr="An empty placeholder to add an image. Click on the placeholder and select the image that you wish to add"/>
          <p:cNvSpPr>
            <a:spLocks noGrp="1" noChangeAspect="1"/>
          </p:cNvSpPr>
          <p:nvPr>
            <p:ph type="pic" sz="quarter" idx="14"/>
          </p:nvPr>
        </p:nvSpPr>
        <p:spPr>
          <a:xfrm>
            <a:off x="1039907" y="914400"/>
            <a:ext cx="3044413" cy="2286000"/>
          </a:xfrm>
          <a:prstGeom prst="rect">
            <a:avLst/>
          </a:prstGeom>
          <a:noFill/>
          <a:ln w="38100" cap="sq" cmpd="sng" algn="ctr">
            <a:no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dirty="0"/>
              <a:t>Click icon to add picture</a:t>
            </a:r>
            <a:endParaRPr dirty="0"/>
          </a:p>
        </p:txBody>
      </p:sp>
      <p:sp>
        <p:nvSpPr>
          <p:cNvPr id="13" name="Caption 2">
            <a:extLst>
              <a:ext uri="{FF2B5EF4-FFF2-40B4-BE49-F238E27FC236}">
                <a16:creationId xmlns:a16="http://schemas.microsoft.com/office/drawing/2014/main" id="{7EEA931C-64EE-EA44-B487-B0545BEED11A}"/>
              </a:ext>
            </a:extLst>
          </p:cNvPr>
          <p:cNvSpPr>
            <a:spLocks noGrp="1"/>
          </p:cNvSpPr>
          <p:nvPr>
            <p:ph type="body" sz="quarter" idx="25" hasCustomPrompt="1"/>
          </p:nvPr>
        </p:nvSpPr>
        <p:spPr>
          <a:xfrm>
            <a:off x="4785360" y="274320"/>
            <a:ext cx="3672840" cy="457200"/>
          </a:xfrm>
        </p:spPr>
        <p:txBody>
          <a:bodyPr lIns="9144" anchor="t" anchorCtr="0">
            <a:noAutofit/>
          </a:bodyPr>
          <a:lstStyle>
            <a:lvl1pPr marL="0" marR="0" indent="0" algn="ctr" eaLnBrk="1" latinLnBrk="0" hangingPunct="1">
              <a:buFontTx/>
              <a:buNone/>
              <a:defRPr kumimoji="0" sz="2800" baseline="0">
                <a:solidFill>
                  <a:srgbClr val="002660"/>
                </a:solidFill>
                <a:latin typeface="Lucida Calligraphy" panose="03010101010101010101" pitchFamily="66" charset="77"/>
              </a:defRPr>
            </a:lvl1pPr>
            <a:extLst/>
          </a:lstStyle>
          <a:p>
            <a:pPr lvl="0"/>
            <a:r>
              <a:rPr kumimoji="0" lang="en-US" dirty="0"/>
              <a:t>Click to add</a:t>
            </a:r>
          </a:p>
        </p:txBody>
      </p:sp>
      <p:sp>
        <p:nvSpPr>
          <p:cNvPr id="9" name="Image 2" descr="An empty placeholder to add an image. Click on the placeholder and select the image that you wish to add"/>
          <p:cNvSpPr>
            <a:spLocks noGrp="1" noChangeAspect="1"/>
          </p:cNvSpPr>
          <p:nvPr>
            <p:ph type="pic" sz="quarter" idx="17"/>
          </p:nvPr>
        </p:nvSpPr>
        <p:spPr>
          <a:xfrm>
            <a:off x="5105400" y="914400"/>
            <a:ext cx="3048000" cy="2286000"/>
          </a:xfrm>
          <a:prstGeom prst="rect">
            <a:avLst/>
          </a:prstGeom>
          <a:noFill/>
          <a:ln w="38100" cap="sq" cmpd="sng" algn="ctr">
            <a:no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dirty="0"/>
              <a:t>Click icon to add picture</a:t>
            </a:r>
            <a:endParaRPr dirty="0"/>
          </a:p>
        </p:txBody>
      </p:sp>
      <p:sp>
        <p:nvSpPr>
          <p:cNvPr id="15" name="Caption 3">
            <a:extLst>
              <a:ext uri="{FF2B5EF4-FFF2-40B4-BE49-F238E27FC236}">
                <a16:creationId xmlns:a16="http://schemas.microsoft.com/office/drawing/2014/main" id="{D9AEA321-1551-D745-BCBA-551E9175F6E5}"/>
              </a:ext>
            </a:extLst>
          </p:cNvPr>
          <p:cNvSpPr>
            <a:spLocks noGrp="1"/>
          </p:cNvSpPr>
          <p:nvPr>
            <p:ph type="body" sz="quarter" idx="26" hasCustomPrompt="1"/>
          </p:nvPr>
        </p:nvSpPr>
        <p:spPr>
          <a:xfrm>
            <a:off x="609600" y="3657600"/>
            <a:ext cx="3809999" cy="457200"/>
          </a:xfrm>
        </p:spPr>
        <p:txBody>
          <a:bodyPr lIns="9144" anchor="t" anchorCtr="0">
            <a:noAutofit/>
          </a:bodyPr>
          <a:lstStyle>
            <a:lvl1pPr marL="0" marR="0" indent="0" algn="ctr" eaLnBrk="1" latinLnBrk="0" hangingPunct="1">
              <a:buFontTx/>
              <a:buNone/>
              <a:defRPr kumimoji="0" sz="2800" baseline="0">
                <a:solidFill>
                  <a:srgbClr val="002660"/>
                </a:solidFill>
                <a:latin typeface="Lucida Calligraphy" panose="03010101010101010101" pitchFamily="66" charset="77"/>
              </a:defRPr>
            </a:lvl1pPr>
            <a:extLst/>
          </a:lstStyle>
          <a:p>
            <a:pPr lvl="0"/>
            <a:r>
              <a:rPr kumimoji="0" lang="en-US" dirty="0"/>
              <a:t>Click to add</a:t>
            </a:r>
          </a:p>
        </p:txBody>
      </p:sp>
      <p:sp>
        <p:nvSpPr>
          <p:cNvPr id="6" name="Image 3" descr="An empty placeholder to add an image. Click on the placeholder and select the image that you wish to add"/>
          <p:cNvSpPr>
            <a:spLocks noGrp="1" noChangeAspect="1"/>
          </p:cNvSpPr>
          <p:nvPr>
            <p:ph type="pic" sz="quarter" idx="18"/>
          </p:nvPr>
        </p:nvSpPr>
        <p:spPr>
          <a:xfrm>
            <a:off x="1036320" y="4264226"/>
            <a:ext cx="3048000" cy="2286000"/>
          </a:xfrm>
          <a:prstGeom prst="rect">
            <a:avLst/>
          </a:prstGeom>
          <a:noFill/>
          <a:ln w="38100" cap="sq" cmpd="sng" algn="ctr">
            <a:no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dirty="0"/>
              <a:t>Click icon to add picture</a:t>
            </a:r>
            <a:endParaRPr dirty="0"/>
          </a:p>
        </p:txBody>
      </p:sp>
      <p:sp>
        <p:nvSpPr>
          <p:cNvPr id="17" name="Caption 4">
            <a:extLst>
              <a:ext uri="{FF2B5EF4-FFF2-40B4-BE49-F238E27FC236}">
                <a16:creationId xmlns:a16="http://schemas.microsoft.com/office/drawing/2014/main" id="{4A9CB831-6F2F-CF49-B018-4CD66E7D3AE8}"/>
              </a:ext>
            </a:extLst>
          </p:cNvPr>
          <p:cNvSpPr>
            <a:spLocks noGrp="1"/>
          </p:cNvSpPr>
          <p:nvPr>
            <p:ph type="body" sz="quarter" idx="27" hasCustomPrompt="1"/>
          </p:nvPr>
        </p:nvSpPr>
        <p:spPr>
          <a:xfrm>
            <a:off x="4785360" y="3657600"/>
            <a:ext cx="3672840" cy="457200"/>
          </a:xfrm>
        </p:spPr>
        <p:txBody>
          <a:bodyPr lIns="9144" anchor="t" anchorCtr="0">
            <a:noAutofit/>
          </a:bodyPr>
          <a:lstStyle>
            <a:lvl1pPr marL="0" marR="0" indent="0" algn="ctr" eaLnBrk="1" latinLnBrk="0" hangingPunct="1">
              <a:buFontTx/>
              <a:buNone/>
              <a:defRPr kumimoji="0" sz="2800" baseline="0">
                <a:solidFill>
                  <a:srgbClr val="002660"/>
                </a:solidFill>
                <a:latin typeface="Lucida Calligraphy" panose="03010101010101010101" pitchFamily="66" charset="77"/>
              </a:defRPr>
            </a:lvl1pPr>
            <a:extLst/>
          </a:lstStyle>
          <a:p>
            <a:pPr lvl="0"/>
            <a:r>
              <a:rPr kumimoji="0" lang="en-US" dirty="0"/>
              <a:t>Click to add</a:t>
            </a:r>
          </a:p>
        </p:txBody>
      </p:sp>
      <p:sp>
        <p:nvSpPr>
          <p:cNvPr id="14" name="Image 4" descr="An empty placeholder to add an image. Click on the placeholder and select the image that you wish to add"/>
          <p:cNvSpPr>
            <a:spLocks noGrp="1" noChangeAspect="1"/>
          </p:cNvSpPr>
          <p:nvPr>
            <p:ph type="pic" sz="quarter" idx="19"/>
          </p:nvPr>
        </p:nvSpPr>
        <p:spPr>
          <a:xfrm>
            <a:off x="5105400" y="4275377"/>
            <a:ext cx="3048000" cy="2286000"/>
          </a:xfrm>
          <a:prstGeom prst="rect">
            <a:avLst/>
          </a:prstGeom>
          <a:noFill/>
          <a:ln w="38100" cap="sq" cmpd="sng" algn="ctr">
            <a:no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dirty="0"/>
              <a:t>Click icon to add picture</a:t>
            </a:r>
            <a:endParaRPr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Up Portrait with Large Caption">
    <p:spTree>
      <p:nvGrpSpPr>
        <p:cNvPr id="1" name=""/>
        <p:cNvGrpSpPr/>
        <p:nvPr/>
      </p:nvGrpSpPr>
      <p:grpSpPr>
        <a:xfrm>
          <a:off x="0" y="0"/>
          <a:ext cx="0" cy="0"/>
          <a:chOff x="0" y="0"/>
          <a:chExt cx="0" cy="0"/>
        </a:xfrm>
      </p:grpSpPr>
      <p:sp>
        <p:nvSpPr>
          <p:cNvPr id="26" name="Rectangle 7" descr="An empty placeholder to add an image. Click on the placeholder and select the image that you wish to add"/>
          <p:cNvSpPr>
            <a:spLocks noGrp="1" noChangeAspect="1"/>
          </p:cNvSpPr>
          <p:nvPr>
            <p:ph type="pic" sz="quarter" idx="14"/>
          </p:nvPr>
        </p:nvSpPr>
        <p:spPr>
          <a:xfrm>
            <a:off x="274320" y="3657600"/>
            <a:ext cx="2011680" cy="2682238"/>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a:t>Click icon to add picture</a:t>
            </a:r>
            <a:endParaRPr/>
          </a:p>
        </p:txBody>
      </p:sp>
      <p:sp>
        <p:nvSpPr>
          <p:cNvPr id="7" name="Rectangle 7" descr="An empty placeholder to add an image. Click on the placeholder and select the image that you wish to add"/>
          <p:cNvSpPr>
            <a:spLocks noGrp="1" noChangeAspect="1"/>
          </p:cNvSpPr>
          <p:nvPr>
            <p:ph type="pic" sz="quarter" idx="30"/>
          </p:nvPr>
        </p:nvSpPr>
        <p:spPr>
          <a:xfrm>
            <a:off x="2468880" y="3657600"/>
            <a:ext cx="2011680" cy="2682238"/>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a:t>Click icon to add picture</a:t>
            </a:r>
            <a:endParaRPr/>
          </a:p>
        </p:txBody>
      </p:sp>
      <p:sp>
        <p:nvSpPr>
          <p:cNvPr id="30" name="Rectangle 7" descr="An empty placeholder to add an image. Click on the placeholder and select the image that you wish to add"/>
          <p:cNvSpPr>
            <a:spLocks noGrp="1" noChangeAspect="1"/>
          </p:cNvSpPr>
          <p:nvPr>
            <p:ph type="pic" sz="quarter" idx="31"/>
          </p:nvPr>
        </p:nvSpPr>
        <p:spPr>
          <a:xfrm>
            <a:off x="4663440" y="3657600"/>
            <a:ext cx="2011680" cy="2682238"/>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a:t>Click icon to add picture</a:t>
            </a:r>
            <a:endParaRPr/>
          </a:p>
        </p:txBody>
      </p:sp>
      <p:sp>
        <p:nvSpPr>
          <p:cNvPr id="29" name="Rectangle 7" descr="An empty placeholder to add an image. Click on the placeholder and select the image that you wish to add"/>
          <p:cNvSpPr>
            <a:spLocks noGrp="1" noChangeAspect="1"/>
          </p:cNvSpPr>
          <p:nvPr>
            <p:ph type="pic" sz="quarter" idx="32"/>
          </p:nvPr>
        </p:nvSpPr>
        <p:spPr>
          <a:xfrm>
            <a:off x="6858000" y="3657600"/>
            <a:ext cx="2011680" cy="2682238"/>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sz="2400" i="0">
                <a:solidFill>
                  <a:schemeClr val="tx1"/>
                </a:solidFill>
                <a:latin typeface="+mn-lt"/>
                <a:ea typeface="+mn-ea"/>
                <a:cs typeface="+mn-cs"/>
              </a:defRPr>
            </a:lvl1pPr>
            <a:extLst/>
          </a:lstStyle>
          <a:p>
            <a:pPr marL="0" marR="0" indent="0" algn="ctr" rtl="0" eaLnBrk="1" latinLnBrk="1" hangingPunct="1"/>
            <a:r>
              <a:rPr lang="en-US"/>
              <a:t>Click icon to add picture</a:t>
            </a:r>
            <a:endParaRPr/>
          </a:p>
        </p:txBody>
      </p:sp>
      <p:sp>
        <p:nvSpPr>
          <p:cNvPr id="24" name="Rectangle 7"/>
          <p:cNvSpPr>
            <a:spLocks noGrp="1"/>
          </p:cNvSpPr>
          <p:nvPr>
            <p:ph type="body" sz="quarter" idx="29" hasCustomPrompt="1"/>
          </p:nvPr>
        </p:nvSpPr>
        <p:spPr>
          <a:xfrm>
            <a:off x="182880" y="1005840"/>
            <a:ext cx="8686800" cy="2286000"/>
          </a:xfrm>
        </p:spPr>
        <p:txBody>
          <a:bodyPr anchor="t" anchorCtr="0"/>
          <a:lstStyle>
            <a:lvl1pPr marL="0" marR="0" indent="0" algn="l" eaLnBrk="1" latinLnBrk="0" hangingPunct="1">
              <a:buFontTx/>
              <a:buNone/>
              <a:defRPr kumimoji="0" sz="2400" baseline="0"/>
            </a:lvl1pPr>
            <a:extLst/>
          </a:lstStyle>
          <a:p>
            <a:pPr lvl="0"/>
            <a:r>
              <a:rPr kumimoji="0" lang="en-US" dirty="0"/>
              <a:t>Click to add caption</a:t>
            </a:r>
          </a:p>
        </p:txBody>
      </p:sp>
      <p:sp>
        <p:nvSpPr>
          <p:cNvPr id="2" name="Title 1">
            <a:extLst>
              <a:ext uri="{FF2B5EF4-FFF2-40B4-BE49-F238E27FC236}">
                <a16:creationId xmlns:a16="http://schemas.microsoft.com/office/drawing/2014/main" id="{9234AD30-9BAA-3440-8588-4D22B28ECC78}"/>
              </a:ext>
            </a:extLst>
          </p:cNvPr>
          <p:cNvSpPr>
            <a:spLocks noGrp="1"/>
          </p:cNvSpPr>
          <p:nvPr>
            <p:ph type="title" hasCustomPrompt="1"/>
          </p:nvPr>
        </p:nvSpPr>
        <p:spPr>
          <a:xfrm>
            <a:off x="628650" y="365125"/>
            <a:ext cx="7886700" cy="549275"/>
          </a:xfrm>
          <a:prstGeom prst="rect">
            <a:avLst/>
          </a:prstGeom>
        </p:spPr>
        <p:txBody>
          <a:bodyPr/>
          <a:lstStyle>
            <a:lvl1pPr>
              <a:defRPr>
                <a:solidFill>
                  <a:srgbClr val="333333"/>
                </a:solidFill>
              </a:defRPr>
            </a:lvl1pPr>
          </a:lstStyle>
          <a:p>
            <a:r>
              <a:rPr lang="en-US" dirty="0"/>
              <a:t>Click to add title</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stor Inf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F8D4-E4DE-5E40-A622-D590B80CD9B8}"/>
              </a:ext>
            </a:extLst>
          </p:cNvPr>
          <p:cNvSpPr>
            <a:spLocks noGrp="1"/>
          </p:cNvSpPr>
          <p:nvPr>
            <p:ph type="title" hasCustomPrompt="1"/>
          </p:nvPr>
        </p:nvSpPr>
        <p:spPr>
          <a:xfrm>
            <a:off x="628650" y="365125"/>
            <a:ext cx="7886700" cy="549275"/>
          </a:xfrm>
          <a:prstGeom prst="rect">
            <a:avLst/>
          </a:prstGeom>
        </p:spPr>
        <p:txBody>
          <a:bodyPr/>
          <a:lstStyle>
            <a:lvl1pPr>
              <a:defRPr>
                <a:solidFill>
                  <a:srgbClr val="333333"/>
                </a:solidFill>
              </a:defRPr>
            </a:lvl1pPr>
          </a:lstStyle>
          <a:p>
            <a:r>
              <a:rPr lang="en-US" dirty="0"/>
              <a:t>Click to Add Title</a:t>
            </a:r>
          </a:p>
        </p:txBody>
      </p:sp>
      <p:sp>
        <p:nvSpPr>
          <p:cNvPr id="4" name="Text Placeholder 3">
            <a:extLst>
              <a:ext uri="{FF2B5EF4-FFF2-40B4-BE49-F238E27FC236}">
                <a16:creationId xmlns:a16="http://schemas.microsoft.com/office/drawing/2014/main" id="{03DFD031-6708-A543-9936-82D169ECC4E5}"/>
              </a:ext>
            </a:extLst>
          </p:cNvPr>
          <p:cNvSpPr>
            <a:spLocks noGrp="1"/>
          </p:cNvSpPr>
          <p:nvPr>
            <p:ph type="body" sz="quarter" idx="10"/>
          </p:nvPr>
        </p:nvSpPr>
        <p:spPr>
          <a:xfrm>
            <a:off x="628650" y="1066800"/>
            <a:ext cx="7905750" cy="1676400"/>
          </a:xfrm>
        </p:spPr>
        <p:txBody>
          <a:bodyPr>
            <a:noAutofit/>
          </a:bodyPr>
          <a:lstStyle>
            <a:lvl1pPr marL="0" indent="0" algn="l">
              <a:lnSpc>
                <a:spcPts val="3000"/>
              </a:lnSpc>
              <a:buNone/>
              <a:defRPr sz="1800"/>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dirty="0"/>
              <a:t>Edit Master text styles</a:t>
            </a:r>
          </a:p>
        </p:txBody>
      </p:sp>
      <p:sp>
        <p:nvSpPr>
          <p:cNvPr id="14" name="Chart Placeholder 13">
            <a:extLst>
              <a:ext uri="{FF2B5EF4-FFF2-40B4-BE49-F238E27FC236}">
                <a16:creationId xmlns:a16="http://schemas.microsoft.com/office/drawing/2014/main" id="{D88CBBFD-6C8C-EB44-9DF4-31A34828979B}"/>
              </a:ext>
            </a:extLst>
          </p:cNvPr>
          <p:cNvSpPr>
            <a:spLocks noGrp="1"/>
          </p:cNvSpPr>
          <p:nvPr>
            <p:ph type="chart" sz="quarter" idx="16"/>
          </p:nvPr>
        </p:nvSpPr>
        <p:spPr>
          <a:xfrm>
            <a:off x="685800" y="2926080"/>
            <a:ext cx="4114800" cy="2378075"/>
          </a:xfrm>
        </p:spPr>
        <p:txBody>
          <a:bodyPr/>
          <a:lstStyle/>
          <a:p>
            <a:endParaRPr lang="en-US"/>
          </a:p>
        </p:txBody>
      </p:sp>
      <p:sp>
        <p:nvSpPr>
          <p:cNvPr id="12" name="Table Placeholder 11">
            <a:extLst>
              <a:ext uri="{FF2B5EF4-FFF2-40B4-BE49-F238E27FC236}">
                <a16:creationId xmlns:a16="http://schemas.microsoft.com/office/drawing/2014/main" id="{3848C3A6-B1D1-5247-9230-D78E23CF6F7F}"/>
              </a:ext>
            </a:extLst>
          </p:cNvPr>
          <p:cNvSpPr>
            <a:spLocks noGrp="1"/>
          </p:cNvSpPr>
          <p:nvPr>
            <p:ph type="tbl" sz="quarter" idx="15" hasCustomPrompt="1"/>
          </p:nvPr>
        </p:nvSpPr>
        <p:spPr>
          <a:xfrm>
            <a:off x="5257800" y="2926080"/>
            <a:ext cx="3200400" cy="2377440"/>
          </a:xfrm>
        </p:spPr>
        <p:txBody>
          <a:bodyPr/>
          <a:lstStyle>
            <a:lvl1pPr marL="0" indent="0">
              <a:buNone/>
              <a:defRPr/>
            </a:lvl1pPr>
          </a:lstStyle>
          <a:p>
            <a:r>
              <a:rPr lang="en-US"/>
              <a:t>Table</a:t>
            </a:r>
          </a:p>
        </p:txBody>
      </p:sp>
      <p:sp>
        <p:nvSpPr>
          <p:cNvPr id="10" name="Text Placeholder 3">
            <a:extLst>
              <a:ext uri="{FF2B5EF4-FFF2-40B4-BE49-F238E27FC236}">
                <a16:creationId xmlns:a16="http://schemas.microsoft.com/office/drawing/2014/main" id="{4650B5E3-E054-CF40-BBA7-C6EFF2FB30D7}"/>
              </a:ext>
            </a:extLst>
          </p:cNvPr>
          <p:cNvSpPr>
            <a:spLocks noGrp="1"/>
          </p:cNvSpPr>
          <p:nvPr>
            <p:ph type="body" sz="quarter" idx="14"/>
          </p:nvPr>
        </p:nvSpPr>
        <p:spPr>
          <a:xfrm>
            <a:off x="630936" y="5577840"/>
            <a:ext cx="7905750" cy="914400"/>
          </a:xfrm>
        </p:spPr>
        <p:txBody>
          <a:bodyPr>
            <a:noAutofit/>
          </a:bodyPr>
          <a:lstStyle>
            <a:lvl1pPr marL="0" indent="0" algn="l">
              <a:lnSpc>
                <a:spcPts val="3000"/>
              </a:lnSpc>
              <a:buNone/>
              <a:defRPr sz="1800"/>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dirty="0"/>
              <a:t>Edit Master text styles</a:t>
            </a:r>
          </a:p>
        </p:txBody>
      </p:sp>
    </p:spTree>
    <p:extLst>
      <p:ext uri="{BB962C8B-B14F-4D97-AF65-F5344CB8AC3E}">
        <p14:creationId xmlns:p14="http://schemas.microsoft.com/office/powerpoint/2010/main" val="31475698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FEFEF"/>
        </a:solidFill>
        <a:effectLst/>
      </p:bgPr>
    </p:bg>
    <p:spTree>
      <p:nvGrpSpPr>
        <p:cNvPr id="1" name=""/>
        <p:cNvGrpSpPr/>
        <p:nvPr/>
      </p:nvGrpSpPr>
      <p:grpSpPr>
        <a:xfrm>
          <a:off x="0" y="0"/>
          <a:ext cx="0" cy="0"/>
          <a:chOff x="0" y="0"/>
          <a:chExt cx="0" cy="0"/>
        </a:xfrm>
      </p:grpSpPr>
      <p:sp>
        <p:nvSpPr>
          <p:cNvPr id="13" name="Rectangle 5"/>
          <p:cNvSpPr>
            <a:spLocks noGrp="1"/>
          </p:cNvSpPr>
          <p:nvPr>
            <p:ph type="body" idx="1"/>
          </p:nvPr>
        </p:nvSpPr>
        <p:spPr>
          <a:xfrm>
            <a:off x="457200" y="1600200"/>
            <a:ext cx="8229600" cy="4525963"/>
          </a:xfrm>
          <a:prstGeom prst="rect">
            <a:avLst/>
          </a:prstGeom>
        </p:spPr>
        <p:txBody>
          <a:bodyPr>
            <a:normAutofit/>
          </a:bodyPr>
          <a:lstStyle/>
          <a:p>
            <a:pPr lvl="0" eaLnBrk="1" latinLnBrk="1" hangingPunct="1"/>
            <a:r>
              <a:rPr kumimoji="0" lang="en-US" dirty="0"/>
              <a:t>Edit Master text styles</a:t>
            </a:r>
          </a:p>
          <a:p>
            <a:pPr lvl="1" eaLnBrk="1" latinLnBrk="1" hangingPunct="1"/>
            <a:r>
              <a:rPr kumimoji="0" lang="en-US" dirty="0"/>
              <a:t>Second level</a:t>
            </a:r>
          </a:p>
          <a:p>
            <a:pPr lvl="2" eaLnBrk="1" latinLnBrk="1" hangingPunct="1"/>
            <a:r>
              <a:rPr kumimoji="0" lang="en-US" dirty="0"/>
              <a:t>Third level</a:t>
            </a:r>
          </a:p>
          <a:p>
            <a:pPr lvl="3" eaLnBrk="1" latinLnBrk="1" hangingPunct="1"/>
            <a:r>
              <a:rPr kumimoji="0" lang="en-US" dirty="0"/>
              <a:t>Fourth level</a:t>
            </a:r>
          </a:p>
          <a:p>
            <a:pPr lvl="4" eaLnBrk="1" latinLnBrk="1" hangingPunct="1"/>
            <a:r>
              <a:rPr kumimoji="0" lang="en-US" dirty="0"/>
              <a:t>Fifth level</a:t>
            </a:r>
          </a:p>
        </p:txBody>
      </p:sp>
      <p:sp>
        <p:nvSpPr>
          <p:cNvPr id="4" name="Title Placeholder 3">
            <a:extLst>
              <a:ext uri="{FF2B5EF4-FFF2-40B4-BE49-F238E27FC236}">
                <a16:creationId xmlns:a16="http://schemas.microsoft.com/office/drawing/2014/main" id="{8B69D48A-E51F-FD44-A571-00E63AE70581}"/>
              </a:ext>
            </a:extLst>
          </p:cNvPr>
          <p:cNvSpPr>
            <a:spLocks noGrp="1"/>
          </p:cNvSpPr>
          <p:nvPr>
            <p:ph type="title"/>
          </p:nvPr>
        </p:nvSpPr>
        <p:spPr>
          <a:xfrm>
            <a:off x="228600" y="365125"/>
            <a:ext cx="8366760" cy="685800"/>
          </a:xfrm>
          <a:prstGeom prst="rect">
            <a:avLst/>
          </a:prstGeom>
        </p:spPr>
        <p:txBody>
          <a:bodyPr vert="horz" lIns="91440" tIns="45720" rIns="91440" bIns="45720" rtlCol="0" anchor="ctr">
            <a:noAutofit/>
          </a:bodyPr>
          <a:lstStyle/>
          <a:p>
            <a:r>
              <a:rPr lang="en-US" dirty="0"/>
              <a:t>Click to edit Master title</a:t>
            </a: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7" r:id="rId3"/>
    <p:sldLayoutId id="2147483661" r:id="rId4"/>
    <p:sldLayoutId id="2147483662" r:id="rId5"/>
    <p:sldLayoutId id="2147483671" r:id="rId6"/>
    <p:sldLayoutId id="2147483670" r:id="rId7"/>
  </p:sldLayoutIdLst>
  <p:transition>
    <p:fade/>
  </p:transition>
  <p:txStyles>
    <p:titleStyle>
      <a:lvl1pPr algn="r" rtl="0" eaLnBrk="1" latinLnBrk="0" hangingPunct="1">
        <a:spcBef>
          <a:spcPct val="0"/>
        </a:spcBef>
        <a:buNone/>
        <a:defRPr kumimoji="0" sz="3600" cap="all" baseline="0">
          <a:solidFill>
            <a:srgbClr val="333333"/>
          </a:solidFill>
          <a:effectLst>
            <a:outerShdw blurRad="51000" dist="37000" dir="5400000" algn="tl" rotWithShape="0">
              <a:srgbClr val="000000">
                <a:alpha val="25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extLst/>
    </p:titleStyle>
    <p:bodyStyle>
      <a:lvl1pPr marL="342900" indent="-342900" algn="l" rtl="0" eaLnBrk="1" latinLnBrk="0" hangingPunct="1">
        <a:spcBef>
          <a:spcPct val="20000"/>
        </a:spcBef>
        <a:buChar char="•"/>
        <a:defRPr kumimoji="0" sz="2400">
          <a:solidFill>
            <a:srgbClr val="666666"/>
          </a:solidFill>
          <a:latin typeface="+mn-lt"/>
          <a:ea typeface="+mn-ea"/>
          <a:cs typeface="+mn-cs"/>
        </a:defRPr>
      </a:lvl1pPr>
      <a:lvl2pPr marL="742950" indent="-285750" algn="l" rtl="0" eaLnBrk="1" latinLnBrk="0" hangingPunct="1">
        <a:spcBef>
          <a:spcPct val="20000"/>
        </a:spcBef>
        <a:buChar char="–"/>
        <a:defRPr kumimoji="0" sz="2400">
          <a:solidFill>
            <a:srgbClr val="666666"/>
          </a:solidFill>
          <a:latin typeface="+mn-lt"/>
          <a:ea typeface="+mn-ea"/>
          <a:cs typeface="+mn-cs"/>
        </a:defRPr>
      </a:lvl2pPr>
      <a:lvl3pPr marL="1143000" indent="-228600" algn="l" rtl="0" eaLnBrk="1" latinLnBrk="0" hangingPunct="1">
        <a:spcBef>
          <a:spcPct val="20000"/>
        </a:spcBef>
        <a:buChar char="•"/>
        <a:defRPr kumimoji="0" sz="2000">
          <a:solidFill>
            <a:srgbClr val="666666"/>
          </a:solidFill>
          <a:latin typeface="+mn-lt"/>
          <a:ea typeface="+mn-ea"/>
          <a:cs typeface="+mn-cs"/>
        </a:defRPr>
      </a:lvl3pPr>
      <a:lvl4pPr marL="1600200" indent="-228600" algn="l" rtl="0" eaLnBrk="1" latinLnBrk="0" hangingPunct="1">
        <a:spcBef>
          <a:spcPct val="20000"/>
        </a:spcBef>
        <a:buChar char="–"/>
        <a:defRPr kumimoji="0" sz="1800">
          <a:solidFill>
            <a:srgbClr val="666666"/>
          </a:solidFill>
          <a:latin typeface="+mn-lt"/>
          <a:ea typeface="+mn-ea"/>
          <a:cs typeface="+mn-cs"/>
        </a:defRPr>
      </a:lvl4pPr>
      <a:lvl5pPr marL="2057400" indent="-228600" algn="l" rtl="0" eaLnBrk="1" latinLnBrk="0" hangingPunct="1">
        <a:spcBef>
          <a:spcPct val="20000"/>
        </a:spcBef>
        <a:buChar char="»"/>
        <a:defRPr kumimoji="0" sz="1600">
          <a:solidFill>
            <a:srgbClr val="666666"/>
          </a:solidFill>
          <a:latin typeface="+mn-lt"/>
          <a:ea typeface="+mn-ea"/>
          <a:cs typeface="+mn-cs"/>
        </a:defRPr>
      </a:lvl5pPr>
      <a:lvl6pPr marL="2514600" indent="-228600" algn="l" rtl="0" eaLnBrk="1" latinLnBrk="0" hangingPunct="1">
        <a:spcBef>
          <a:spcPct val="20000"/>
        </a:spcBef>
        <a:buChar char="•"/>
        <a:defRPr kumimoji="0" sz="2000">
          <a:solidFill>
            <a:schemeClr val="tx1"/>
          </a:solidFill>
          <a:latin typeface="+mn-lt"/>
          <a:ea typeface="+mn-ea"/>
          <a:cs typeface="+mn-cs"/>
        </a:defRPr>
      </a:lvl6pPr>
      <a:lvl7pPr marL="2971800" indent="-228600" algn="l" rtl="0" eaLnBrk="1" latinLnBrk="0" hangingPunct="1">
        <a:spcBef>
          <a:spcPct val="20000"/>
        </a:spcBef>
        <a:buChar char="•"/>
        <a:defRPr kumimoji="0" sz="2000">
          <a:solidFill>
            <a:schemeClr val="tx1"/>
          </a:solidFill>
          <a:latin typeface="+mn-lt"/>
          <a:ea typeface="+mn-ea"/>
          <a:cs typeface="+mn-cs"/>
        </a:defRPr>
      </a:lvl7pPr>
      <a:lvl8pPr marL="3429000" indent="-228600" algn="l" rtl="0" eaLnBrk="1" latinLnBrk="0" hangingPunct="1">
        <a:spcBef>
          <a:spcPct val="20000"/>
        </a:spcBef>
        <a:buChar char="•"/>
        <a:defRPr kumimoji="0" sz="2000">
          <a:solidFill>
            <a:schemeClr val="tx1"/>
          </a:solidFill>
          <a:latin typeface="+mn-lt"/>
          <a:ea typeface="+mn-ea"/>
          <a:cs typeface="+mn-cs"/>
        </a:defRPr>
      </a:lvl8pPr>
      <a:lvl9pPr marL="3886200" indent="-228600" algn="l" rtl="0" eaLnBrk="1" latinLnBrk="0" hangingPunct="1">
        <a:spcBef>
          <a:spcPct val="20000"/>
        </a:spcBef>
        <a:buChar char="•"/>
        <a:defRPr kumimoji="0" sz="2000">
          <a:solidFill>
            <a:schemeClr val="tx1"/>
          </a:solidFill>
          <a:latin typeface="+mn-lt"/>
          <a:ea typeface="+mn-ea"/>
          <a:cs typeface="+mn-cs"/>
        </a:defRPr>
      </a:lvl9pPr>
      <a:extLst/>
    </p:bodyStyle>
    <p:otherStyle>
      <a:lvl1pPr marL="0" algn="l" rtl="0" eaLnBrk="1" latinLnBrk="0" hangingPunct="1">
        <a:defRPr kumimoji="0">
          <a:solidFill>
            <a:schemeClr val="tx1"/>
          </a:solidFill>
          <a:latin typeface="+mn-lt"/>
          <a:ea typeface="+mn-ea"/>
          <a:cs typeface="+mn-cs"/>
        </a:defRPr>
      </a:lvl1pPr>
      <a:lvl2pPr marL="457200" algn="l" rtl="0" eaLnBrk="1" latinLnBrk="0" hangingPunct="1">
        <a:defRPr kumimoji="0">
          <a:solidFill>
            <a:schemeClr val="tx1"/>
          </a:solidFill>
          <a:latin typeface="+mn-lt"/>
          <a:ea typeface="+mn-ea"/>
          <a:cs typeface="+mn-cs"/>
        </a:defRPr>
      </a:lvl2pPr>
      <a:lvl3pPr marL="914400" algn="l" rtl="0" eaLnBrk="1" latinLnBrk="0" hangingPunct="1">
        <a:defRPr kumimoji="0">
          <a:solidFill>
            <a:schemeClr val="tx1"/>
          </a:solidFill>
          <a:latin typeface="+mn-lt"/>
          <a:ea typeface="+mn-ea"/>
          <a:cs typeface="+mn-cs"/>
        </a:defRPr>
      </a:lvl3pPr>
      <a:lvl4pPr marL="1371600" algn="l" rtl="0" eaLnBrk="1" latinLnBrk="0" hangingPunct="1">
        <a:defRPr kumimoji="0">
          <a:solidFill>
            <a:schemeClr val="tx1"/>
          </a:solidFill>
          <a:latin typeface="+mn-lt"/>
          <a:ea typeface="+mn-ea"/>
          <a:cs typeface="+mn-cs"/>
        </a:defRPr>
      </a:lvl4pPr>
      <a:lvl5pPr marL="1828800" algn="l" rtl="0" eaLnBrk="1" latinLnBrk="0" hangingPunct="1">
        <a:defRPr kumimoji="0">
          <a:solidFill>
            <a:schemeClr val="tx1"/>
          </a:solidFill>
          <a:latin typeface="+mn-lt"/>
          <a:ea typeface="+mn-ea"/>
          <a:cs typeface="+mn-cs"/>
        </a:defRPr>
      </a:lvl5pPr>
      <a:lvl6pPr marL="2286000" algn="l" rtl="0" eaLnBrk="1" latinLnBrk="0" hangingPunct="1">
        <a:defRPr kumimoji="0">
          <a:solidFill>
            <a:schemeClr val="tx1"/>
          </a:solidFill>
          <a:latin typeface="+mn-lt"/>
          <a:ea typeface="+mn-ea"/>
          <a:cs typeface="+mn-cs"/>
        </a:defRPr>
      </a:lvl6pPr>
      <a:lvl7pPr marL="2743200" algn="l" rtl="0" eaLnBrk="1" latinLnBrk="0" hangingPunct="1">
        <a:defRPr kumimoji="0">
          <a:solidFill>
            <a:schemeClr val="tx1"/>
          </a:solidFill>
          <a:latin typeface="+mn-lt"/>
          <a:ea typeface="+mn-ea"/>
          <a:cs typeface="+mn-cs"/>
        </a:defRPr>
      </a:lvl7pPr>
      <a:lvl8pPr marL="3200400" algn="l" rtl="0" eaLnBrk="1" latinLnBrk="0" hangingPunct="1">
        <a:defRPr kumimoji="0">
          <a:solidFill>
            <a:schemeClr val="tx1"/>
          </a:solidFill>
          <a:latin typeface="+mn-lt"/>
          <a:ea typeface="+mn-ea"/>
          <a:cs typeface="+mn-cs"/>
        </a:defRPr>
      </a:lvl8pPr>
      <a:lvl9pPr marL="3657600" algn="l" rtl="0" eaLnBrk="1" latinLnBrk="0" hangingPunct="1">
        <a:defRPr kumimoji="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ps.gov/moru/learn/historyculture/carving-history.ht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Abraham_Lincoln" TargetMode="External"/><Relationship Id="rId3" Type="http://schemas.openxmlformats.org/officeDocument/2006/relationships/image" Target="../media/image5.jpg"/><Relationship Id="rId7" Type="http://schemas.openxmlformats.org/officeDocument/2006/relationships/image" Target="../media/image7.jpg"/><Relationship Id="rId2" Type="http://schemas.openxmlformats.org/officeDocument/2006/relationships/hyperlink" Target="https://en.wikipedia.org/wiki/George_Washington" TargetMode="External"/><Relationship Id="rId1" Type="http://schemas.openxmlformats.org/officeDocument/2006/relationships/slideLayout" Target="../slideLayouts/slideLayout5.xml"/><Relationship Id="rId6" Type="http://schemas.openxmlformats.org/officeDocument/2006/relationships/hyperlink" Target="https://en.wikipedia.org/wiki/Theodore_Roosevelt" TargetMode="External"/><Relationship Id="rId5" Type="http://schemas.openxmlformats.org/officeDocument/2006/relationships/image" Target="../media/image6.jpg"/><Relationship Id="rId4" Type="http://schemas.openxmlformats.org/officeDocument/2006/relationships/hyperlink" Target="https://en.wikipedia.org/wiki/Thomas_Jefferson" TargetMode="External"/><Relationship Id="rId9"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fontScale="90000"/>
          </a:bodyPr>
          <a:lstStyle/>
          <a:p>
            <a:r>
              <a:rPr lang="en-US" dirty="0"/>
              <a:t>Mount Rushmore</a:t>
            </a:r>
          </a:p>
        </p:txBody>
      </p:sp>
      <p:pic>
        <p:nvPicPr>
          <p:cNvPr id="3" name="Picture Placeholder 2"/>
          <p:cNvPicPr>
            <a:picLocks noGrp="1" noChangeAspect="1"/>
          </p:cNvPicPr>
          <p:nvPr>
            <p:ph type="pic" sz="quarter" idx="11"/>
          </p:nvPr>
        </p:nvPicPr>
        <p:blipFill rotWithShape="1">
          <a:blip r:embed="rId3">
            <a:extLst>
              <a:ext uri="{BEBA8EAE-BF5A-486C-A8C5-ECC9F3942E4B}">
                <a14:imgProps xmlns:a14="http://schemas.microsoft.com/office/drawing/2010/main">
                  <a14:imgLayer>
                    <a14:imgEffect>
                      <a14:saturation sat="0"/>
                    </a14:imgEffect>
                  </a14:imgLayer>
                </a14:imgProps>
              </a:ext>
            </a:extLst>
          </a:blip>
          <a:srcRect t="18788" b="18788"/>
          <a:stretch/>
        </p:blipFill>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Overview</a:t>
            </a:r>
          </a:p>
        </p:txBody>
      </p:sp>
      <p:pic>
        <p:nvPicPr>
          <p:cNvPr id="5" name="Picture Placeholder 4"/>
          <p:cNvPicPr>
            <a:picLocks noGrp="1" noChangeAspect="1"/>
          </p:cNvPicPr>
          <p:nvPr>
            <p:ph type="pic" sz="quarter" idx="10"/>
          </p:nvPr>
        </p:nvPicPr>
        <p:blipFill rotWithShape="1">
          <a:blip r:embed="rId3"/>
          <a:srcRect l="11737" t="3478" r="13304" b="2856"/>
          <a:stretch/>
        </p:blipFill>
        <p:spPr>
          <a:xfrm>
            <a:off x="365760" y="1097280"/>
            <a:ext cx="4572000" cy="5257800"/>
          </a:xfrm>
        </p:spPr>
      </p:pic>
      <p:sp>
        <p:nvSpPr>
          <p:cNvPr id="3" name="Rectangle 2"/>
          <p:cNvSpPr>
            <a:spLocks noGrp="1"/>
          </p:cNvSpPr>
          <p:nvPr>
            <p:ph type="body" sz="quarter" idx="11"/>
          </p:nvPr>
        </p:nvSpPr>
        <p:spPr/>
        <p:txBody>
          <a:bodyPr anchor="t" anchorCtr="0"/>
          <a:lstStyle/>
          <a:p>
            <a:r>
              <a:rPr lang="en-US" dirty="0"/>
              <a:t>The project began in December of 1923 when the state historian of South Dakota suggested a sculpture in the Black Hills. </a:t>
            </a:r>
          </a:p>
          <a:p>
            <a:endParaRPr lang="en-US" dirty="0"/>
          </a:p>
          <a:p>
            <a:r>
              <a:rPr lang="en-US" dirty="0"/>
              <a:t>In order to create the sculpture 820,000,000 pounds of rock were blasted off the mountainside, the details were carved with drills, and these smaller pieces were removed by hand. </a:t>
            </a:r>
          </a:p>
          <a:p>
            <a:endParaRPr lang="en-US" dirty="0"/>
          </a:p>
          <a:p>
            <a:r>
              <a:rPr lang="en-US" dirty="0"/>
              <a:t>On October 31, 1941, Mount Rushmore National Memorial was declared a completed project.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81E2-9FE8-804E-893C-E4133AB362C2}"/>
              </a:ext>
            </a:extLst>
          </p:cNvPr>
          <p:cNvSpPr>
            <a:spLocks noGrp="1"/>
          </p:cNvSpPr>
          <p:nvPr>
            <p:ph type="title"/>
          </p:nvPr>
        </p:nvSpPr>
        <p:spPr/>
        <p:txBody>
          <a:bodyPr>
            <a:normAutofit/>
          </a:bodyPr>
          <a:lstStyle/>
          <a:p>
            <a:r>
              <a:rPr lang="en-US" dirty="0"/>
              <a:t>The Central Figures</a:t>
            </a:r>
          </a:p>
        </p:txBody>
      </p:sp>
      <p:sp>
        <p:nvSpPr>
          <p:cNvPr id="6" name="Text Placeholder 5">
            <a:extLst>
              <a:ext uri="{FF2B5EF4-FFF2-40B4-BE49-F238E27FC236}">
                <a16:creationId xmlns:a16="http://schemas.microsoft.com/office/drawing/2014/main" id="{B6C62BBF-6E2B-9944-8015-13B8B6250A18}"/>
              </a:ext>
            </a:extLst>
          </p:cNvPr>
          <p:cNvSpPr>
            <a:spLocks noGrp="1"/>
          </p:cNvSpPr>
          <p:nvPr>
            <p:ph type="body" sz="quarter" idx="19"/>
          </p:nvPr>
        </p:nvSpPr>
        <p:spPr/>
        <p:txBody>
          <a:bodyPr/>
          <a:lstStyle/>
          <a:p>
            <a:r>
              <a:rPr lang="en-US" dirty="0">
                <a:solidFill>
                  <a:schemeClr val="bg1">
                    <a:lumMod val="95000"/>
                    <a:lumOff val="5000"/>
                  </a:schemeClr>
                </a:solidFill>
              </a:rPr>
              <a:t>Doane Robinson</a:t>
            </a:r>
          </a:p>
        </p:txBody>
      </p:sp>
      <p:sp>
        <p:nvSpPr>
          <p:cNvPr id="9" name="Text Placeholder 8">
            <a:extLst>
              <a:ext uri="{FF2B5EF4-FFF2-40B4-BE49-F238E27FC236}">
                <a16:creationId xmlns:a16="http://schemas.microsoft.com/office/drawing/2014/main" id="{FC604B7F-26EC-3B40-B003-86F37DB911AB}"/>
              </a:ext>
            </a:extLst>
          </p:cNvPr>
          <p:cNvSpPr>
            <a:spLocks noGrp="1"/>
          </p:cNvSpPr>
          <p:nvPr>
            <p:ph type="body" sz="quarter" idx="22"/>
          </p:nvPr>
        </p:nvSpPr>
        <p:spPr/>
        <p:txBody>
          <a:bodyPr/>
          <a:lstStyle/>
          <a:p>
            <a:r>
              <a:rPr lang="en-US" dirty="0"/>
              <a:t>State Historian of South Dakota</a:t>
            </a:r>
          </a:p>
        </p:txBody>
      </p:sp>
      <p:sp>
        <p:nvSpPr>
          <p:cNvPr id="3" name="Text Placeholder 2">
            <a:extLst>
              <a:ext uri="{FF2B5EF4-FFF2-40B4-BE49-F238E27FC236}">
                <a16:creationId xmlns:a16="http://schemas.microsoft.com/office/drawing/2014/main" id="{48EF940F-B5BC-0147-810F-AE869B55CD93}"/>
              </a:ext>
            </a:extLst>
          </p:cNvPr>
          <p:cNvSpPr>
            <a:spLocks noGrp="1"/>
          </p:cNvSpPr>
          <p:nvPr>
            <p:ph type="body" sz="quarter" idx="13"/>
          </p:nvPr>
        </p:nvSpPr>
        <p:spPr/>
        <p:txBody>
          <a:bodyPr/>
          <a:lstStyle/>
          <a:p>
            <a:pPr marL="285750" lvl="0" indent="-285750">
              <a:buFont typeface="Arial" panose="020B0604020202020204" pitchFamily="34" charset="0"/>
              <a:buChar char="•"/>
            </a:pPr>
            <a:r>
              <a:rPr lang="en-US" dirty="0"/>
              <a:t>Conceived the original idea</a:t>
            </a:r>
          </a:p>
          <a:p>
            <a:pPr marL="285750" lvl="0" indent="-285750">
              <a:buFont typeface="Arial" panose="020B0604020202020204" pitchFamily="34" charset="0"/>
              <a:buChar char="•"/>
            </a:pPr>
            <a:r>
              <a:rPr lang="en-US" dirty="0"/>
              <a:t>Invited Borglum to visit and talk over the project</a:t>
            </a:r>
          </a:p>
          <a:p>
            <a:pPr marL="285750" lvl="0" indent="-285750">
              <a:buFont typeface="Arial" panose="020B0604020202020204" pitchFamily="34" charset="0"/>
              <a:buChar char="•"/>
            </a:pPr>
            <a:r>
              <a:rPr lang="en-US" dirty="0"/>
              <a:t>Worked to secure funding to start the project </a:t>
            </a:r>
          </a:p>
        </p:txBody>
      </p:sp>
      <p:sp>
        <p:nvSpPr>
          <p:cNvPr id="7" name="Text Placeholder 6">
            <a:extLst>
              <a:ext uri="{FF2B5EF4-FFF2-40B4-BE49-F238E27FC236}">
                <a16:creationId xmlns:a16="http://schemas.microsoft.com/office/drawing/2014/main" id="{23D27D5A-E258-1943-B6A0-A429A5335789}"/>
              </a:ext>
            </a:extLst>
          </p:cNvPr>
          <p:cNvSpPr>
            <a:spLocks noGrp="1"/>
          </p:cNvSpPr>
          <p:nvPr>
            <p:ph type="body" sz="quarter" idx="20"/>
          </p:nvPr>
        </p:nvSpPr>
        <p:spPr>
          <a:xfrm>
            <a:off x="3314700" y="1219200"/>
            <a:ext cx="2324100" cy="761998"/>
          </a:xfrm>
        </p:spPr>
        <p:txBody>
          <a:bodyPr/>
          <a:lstStyle/>
          <a:p>
            <a:r>
              <a:rPr lang="en-US"/>
              <a:t>John Boland</a:t>
            </a:r>
          </a:p>
        </p:txBody>
      </p:sp>
      <p:sp>
        <p:nvSpPr>
          <p:cNvPr id="10" name="Text Placeholder 9">
            <a:extLst>
              <a:ext uri="{FF2B5EF4-FFF2-40B4-BE49-F238E27FC236}">
                <a16:creationId xmlns:a16="http://schemas.microsoft.com/office/drawing/2014/main" id="{2D48ECCE-722A-BA42-A83D-42E9666A81E9}"/>
              </a:ext>
            </a:extLst>
          </p:cNvPr>
          <p:cNvSpPr>
            <a:spLocks noGrp="1"/>
          </p:cNvSpPr>
          <p:nvPr>
            <p:ph type="body" sz="quarter" idx="25"/>
          </p:nvPr>
        </p:nvSpPr>
        <p:spPr/>
        <p:txBody>
          <a:bodyPr/>
          <a:lstStyle/>
          <a:p>
            <a:r>
              <a:rPr lang="en-US"/>
              <a:t>President and General Manager</a:t>
            </a:r>
          </a:p>
        </p:txBody>
      </p:sp>
      <p:sp>
        <p:nvSpPr>
          <p:cNvPr id="4" name="Text Placeholder 3">
            <a:extLst>
              <a:ext uri="{FF2B5EF4-FFF2-40B4-BE49-F238E27FC236}">
                <a16:creationId xmlns:a16="http://schemas.microsoft.com/office/drawing/2014/main" id="{CB8297B2-4427-FF4C-A5C0-AF682F20F502}"/>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Worked with Robinson to secure the initial funding</a:t>
            </a:r>
          </a:p>
          <a:p>
            <a:pPr marL="285750" lvl="0" indent="-285750">
              <a:buFont typeface="Arial" panose="020B0604020202020204" pitchFamily="34" charset="0"/>
              <a:buChar char="•"/>
            </a:pPr>
            <a:r>
              <a:rPr lang="en-US" dirty="0"/>
              <a:t>Maintained adequate funding for the project––even through the Great Depression </a:t>
            </a:r>
            <a:endParaRPr lang="en-US" b="1" dirty="0"/>
          </a:p>
        </p:txBody>
      </p:sp>
      <p:sp>
        <p:nvSpPr>
          <p:cNvPr id="8" name="Text Placeholder 7">
            <a:extLst>
              <a:ext uri="{FF2B5EF4-FFF2-40B4-BE49-F238E27FC236}">
                <a16:creationId xmlns:a16="http://schemas.microsoft.com/office/drawing/2014/main" id="{9F1615AD-E568-684D-908A-94D478A24FBE}"/>
              </a:ext>
            </a:extLst>
          </p:cNvPr>
          <p:cNvSpPr>
            <a:spLocks noGrp="1"/>
          </p:cNvSpPr>
          <p:nvPr>
            <p:ph type="body" sz="quarter" idx="21"/>
          </p:nvPr>
        </p:nvSpPr>
        <p:spPr/>
        <p:txBody>
          <a:bodyPr/>
          <a:lstStyle/>
          <a:p>
            <a:r>
              <a:rPr lang="en-US"/>
              <a:t>William Williamson</a:t>
            </a:r>
          </a:p>
        </p:txBody>
      </p:sp>
      <p:sp>
        <p:nvSpPr>
          <p:cNvPr id="11" name="Text Placeholder 10">
            <a:extLst>
              <a:ext uri="{FF2B5EF4-FFF2-40B4-BE49-F238E27FC236}">
                <a16:creationId xmlns:a16="http://schemas.microsoft.com/office/drawing/2014/main" id="{F7DF0DE0-7ACA-CD48-BC4D-F2AE136D9768}"/>
              </a:ext>
            </a:extLst>
          </p:cNvPr>
          <p:cNvSpPr>
            <a:spLocks noGrp="1"/>
          </p:cNvSpPr>
          <p:nvPr>
            <p:ph type="body" sz="quarter" idx="26"/>
          </p:nvPr>
        </p:nvSpPr>
        <p:spPr/>
        <p:txBody>
          <a:bodyPr/>
          <a:lstStyle/>
          <a:p>
            <a:r>
              <a:rPr lang="en-US"/>
              <a:t>Representative for South Dakota</a:t>
            </a:r>
          </a:p>
        </p:txBody>
      </p:sp>
      <p:sp>
        <p:nvSpPr>
          <p:cNvPr id="5" name="Text Placeholder 4">
            <a:extLst>
              <a:ext uri="{FF2B5EF4-FFF2-40B4-BE49-F238E27FC236}">
                <a16:creationId xmlns:a16="http://schemas.microsoft.com/office/drawing/2014/main" id="{189737DB-C2C2-6047-AF5B-33A8640B70E0}"/>
              </a:ext>
            </a:extLst>
          </p:cNvPr>
          <p:cNvSpPr>
            <a:spLocks noGrp="1"/>
          </p:cNvSpPr>
          <p:nvPr>
            <p:ph type="body" sz="quarter" idx="15"/>
          </p:nvPr>
        </p:nvSpPr>
        <p:spPr/>
        <p:txBody>
          <a:bodyPr/>
          <a:lstStyle/>
          <a:p>
            <a:pPr marL="285750" indent="-285750">
              <a:buFont typeface="Arial" panose="020B0604020202020204" pitchFamily="34" charset="0"/>
              <a:buChar char="•"/>
            </a:pPr>
            <a:r>
              <a:rPr lang="en-US"/>
              <a:t>Petitioned Congress to appropriate the project funds</a:t>
            </a:r>
          </a:p>
          <a:p>
            <a:pPr marL="285750" indent="-285750">
              <a:buFont typeface="Arial" panose="020B0604020202020204" pitchFamily="34" charset="0"/>
              <a:buChar char="•"/>
            </a:pPr>
            <a:r>
              <a:rPr lang="en-US"/>
              <a:t>Convinced President Coolidge to visit the Black Hills on a summer vacation </a:t>
            </a:r>
            <a:endParaRPr lang="en-US" b="1"/>
          </a:p>
        </p:txBody>
      </p:sp>
    </p:spTree>
    <p:extLst>
      <p:ext uri="{BB962C8B-B14F-4D97-AF65-F5344CB8AC3E}">
        <p14:creationId xmlns:p14="http://schemas.microsoft.com/office/powerpoint/2010/main" val="7894629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C6D3-D2BD-CF40-866F-2B3B58F947F1}"/>
              </a:ext>
            </a:extLst>
          </p:cNvPr>
          <p:cNvSpPr>
            <a:spLocks noGrp="1"/>
          </p:cNvSpPr>
          <p:nvPr>
            <p:ph type="title"/>
          </p:nvPr>
        </p:nvSpPr>
        <p:spPr/>
        <p:txBody>
          <a:bodyPr>
            <a:normAutofit/>
          </a:bodyPr>
          <a:lstStyle/>
          <a:p>
            <a:r>
              <a:rPr lang="en-US" dirty="0"/>
              <a:t>The Central Figures</a:t>
            </a:r>
            <a:endParaRPr lang="en-US" sz="2000" dirty="0"/>
          </a:p>
        </p:txBody>
      </p:sp>
      <p:sp>
        <p:nvSpPr>
          <p:cNvPr id="6" name="Text Placeholder 5">
            <a:extLst>
              <a:ext uri="{FF2B5EF4-FFF2-40B4-BE49-F238E27FC236}">
                <a16:creationId xmlns:a16="http://schemas.microsoft.com/office/drawing/2014/main" id="{0B970592-5921-4045-B2F0-5E4AE0FE6815}"/>
              </a:ext>
            </a:extLst>
          </p:cNvPr>
          <p:cNvSpPr>
            <a:spLocks noGrp="1"/>
          </p:cNvSpPr>
          <p:nvPr>
            <p:ph type="body" sz="quarter" idx="19"/>
          </p:nvPr>
        </p:nvSpPr>
        <p:spPr/>
        <p:txBody>
          <a:bodyPr/>
          <a:lstStyle/>
          <a:p>
            <a:r>
              <a:rPr lang="en-US"/>
              <a:t>Peter</a:t>
            </a:r>
            <a:br>
              <a:rPr lang="en-US"/>
            </a:br>
            <a:r>
              <a:rPr lang="en-US"/>
              <a:t>Norbeck</a:t>
            </a:r>
          </a:p>
        </p:txBody>
      </p:sp>
      <p:sp>
        <p:nvSpPr>
          <p:cNvPr id="9" name="Text Placeholder 8">
            <a:extLst>
              <a:ext uri="{FF2B5EF4-FFF2-40B4-BE49-F238E27FC236}">
                <a16:creationId xmlns:a16="http://schemas.microsoft.com/office/drawing/2014/main" id="{45540A86-E6CB-BD48-BEAD-8D31FAE98676}"/>
              </a:ext>
            </a:extLst>
          </p:cNvPr>
          <p:cNvSpPr>
            <a:spLocks noGrp="1"/>
          </p:cNvSpPr>
          <p:nvPr>
            <p:ph type="body" sz="quarter" idx="22"/>
          </p:nvPr>
        </p:nvSpPr>
        <p:spPr/>
        <p:txBody>
          <a:bodyPr>
            <a:normAutofit/>
          </a:bodyPr>
          <a:lstStyle/>
          <a:p>
            <a:r>
              <a:rPr lang="en-US"/>
              <a:t>US Senator for South Dakota</a:t>
            </a:r>
          </a:p>
        </p:txBody>
      </p:sp>
      <p:sp>
        <p:nvSpPr>
          <p:cNvPr id="3" name="Text Placeholder 2">
            <a:extLst>
              <a:ext uri="{FF2B5EF4-FFF2-40B4-BE49-F238E27FC236}">
                <a16:creationId xmlns:a16="http://schemas.microsoft.com/office/drawing/2014/main" id="{4759B7CE-8200-0047-8462-0C57C81FF34B}"/>
              </a:ext>
            </a:extLst>
          </p:cNvPr>
          <p:cNvSpPr>
            <a:spLocks noGrp="1"/>
          </p:cNvSpPr>
          <p:nvPr>
            <p:ph type="body" sz="quarter" idx="13"/>
          </p:nvPr>
        </p:nvSpPr>
        <p:spPr/>
        <p:txBody>
          <a:bodyPr/>
          <a:lstStyle/>
          <a:p>
            <a:pPr marL="285750" indent="-285750">
              <a:buFont typeface="Arial" panose="020B0604020202020204" pitchFamily="34" charset="0"/>
              <a:buChar char="•"/>
            </a:pPr>
            <a:r>
              <a:rPr lang="en-US"/>
              <a:t>Orchestrated the political and legislative means for federal support during times when funding was difficult to obtain </a:t>
            </a:r>
          </a:p>
        </p:txBody>
      </p:sp>
      <p:sp>
        <p:nvSpPr>
          <p:cNvPr id="7" name="Text Placeholder 6">
            <a:extLst>
              <a:ext uri="{FF2B5EF4-FFF2-40B4-BE49-F238E27FC236}">
                <a16:creationId xmlns:a16="http://schemas.microsoft.com/office/drawing/2014/main" id="{B7DA94CE-8EF2-1D4F-9F60-1F3EADEBDCB4}"/>
              </a:ext>
            </a:extLst>
          </p:cNvPr>
          <p:cNvSpPr>
            <a:spLocks noGrp="1"/>
          </p:cNvSpPr>
          <p:nvPr>
            <p:ph type="body" sz="quarter" idx="20"/>
          </p:nvPr>
        </p:nvSpPr>
        <p:spPr/>
        <p:txBody>
          <a:bodyPr/>
          <a:lstStyle/>
          <a:p>
            <a:r>
              <a:rPr lang="en-US"/>
              <a:t>Gutzon</a:t>
            </a:r>
            <a:br>
              <a:rPr lang="en-US"/>
            </a:br>
            <a:r>
              <a:rPr lang="en-US"/>
              <a:t>Borglum</a:t>
            </a:r>
          </a:p>
        </p:txBody>
      </p:sp>
      <p:sp>
        <p:nvSpPr>
          <p:cNvPr id="10" name="Text Placeholder 9">
            <a:extLst>
              <a:ext uri="{FF2B5EF4-FFF2-40B4-BE49-F238E27FC236}">
                <a16:creationId xmlns:a16="http://schemas.microsoft.com/office/drawing/2014/main" id="{299C8794-1731-314E-AB45-A5E7EF6FCB59}"/>
              </a:ext>
            </a:extLst>
          </p:cNvPr>
          <p:cNvSpPr>
            <a:spLocks noGrp="1"/>
          </p:cNvSpPr>
          <p:nvPr>
            <p:ph type="body" sz="quarter" idx="25"/>
          </p:nvPr>
        </p:nvSpPr>
        <p:spPr/>
        <p:txBody>
          <a:bodyPr/>
          <a:lstStyle/>
          <a:p>
            <a:r>
              <a:rPr lang="en-US"/>
              <a:t>Sculptor</a:t>
            </a:r>
          </a:p>
        </p:txBody>
      </p:sp>
      <p:sp>
        <p:nvSpPr>
          <p:cNvPr id="4" name="Text Placeholder 3">
            <a:extLst>
              <a:ext uri="{FF2B5EF4-FFF2-40B4-BE49-F238E27FC236}">
                <a16:creationId xmlns:a16="http://schemas.microsoft.com/office/drawing/2014/main" id="{8584B5DE-64D4-344E-930F-41D943D4B43F}"/>
              </a:ext>
            </a:extLst>
          </p:cNvPr>
          <p:cNvSpPr>
            <a:spLocks noGrp="1"/>
          </p:cNvSpPr>
          <p:nvPr>
            <p:ph type="body" sz="quarter" idx="14"/>
          </p:nvPr>
        </p:nvSpPr>
        <p:spPr/>
        <p:txBody>
          <a:bodyPr/>
          <a:lstStyle/>
          <a:p>
            <a:pPr marL="285750" lvl="0" indent="-285750">
              <a:buFont typeface="Arial" panose="020B0604020202020204" pitchFamily="34" charset="0"/>
              <a:buChar char="•"/>
            </a:pPr>
            <a:r>
              <a:rPr lang="en-US"/>
              <a:t>Oversaw all sculpting operations for the project</a:t>
            </a:r>
          </a:p>
          <a:p>
            <a:pPr marL="285750" indent="-285750">
              <a:buFont typeface="Arial" panose="020B0604020202020204" pitchFamily="34" charset="0"/>
              <a:buChar char="•"/>
            </a:pPr>
            <a:r>
              <a:rPr lang="en-US"/>
              <a:t>Conducted world tours to raise funds </a:t>
            </a:r>
          </a:p>
        </p:txBody>
      </p:sp>
      <p:sp>
        <p:nvSpPr>
          <p:cNvPr id="8" name="Text Placeholder 7">
            <a:extLst>
              <a:ext uri="{FF2B5EF4-FFF2-40B4-BE49-F238E27FC236}">
                <a16:creationId xmlns:a16="http://schemas.microsoft.com/office/drawing/2014/main" id="{3A0B0428-7CFA-BB4F-9AB5-E5D7AEA5C3AB}"/>
              </a:ext>
            </a:extLst>
          </p:cNvPr>
          <p:cNvSpPr>
            <a:spLocks noGrp="1"/>
          </p:cNvSpPr>
          <p:nvPr>
            <p:ph type="body" sz="quarter" idx="21"/>
          </p:nvPr>
        </p:nvSpPr>
        <p:spPr/>
        <p:txBody>
          <a:bodyPr/>
          <a:lstStyle/>
          <a:p>
            <a:r>
              <a:rPr lang="en-US"/>
              <a:t>Lincoln</a:t>
            </a:r>
            <a:br>
              <a:rPr lang="en-US"/>
            </a:br>
            <a:r>
              <a:rPr lang="en-US"/>
              <a:t>Borglum</a:t>
            </a:r>
          </a:p>
        </p:txBody>
      </p:sp>
      <p:sp>
        <p:nvSpPr>
          <p:cNvPr id="11" name="Text Placeholder 10">
            <a:extLst>
              <a:ext uri="{FF2B5EF4-FFF2-40B4-BE49-F238E27FC236}">
                <a16:creationId xmlns:a16="http://schemas.microsoft.com/office/drawing/2014/main" id="{00B149D0-083F-534A-9C74-3FEEF6587724}"/>
              </a:ext>
            </a:extLst>
          </p:cNvPr>
          <p:cNvSpPr>
            <a:spLocks noGrp="1"/>
          </p:cNvSpPr>
          <p:nvPr>
            <p:ph type="body" sz="quarter" idx="26"/>
          </p:nvPr>
        </p:nvSpPr>
        <p:spPr/>
        <p:txBody>
          <a:bodyPr/>
          <a:lstStyle/>
          <a:p>
            <a:r>
              <a:rPr lang="en-US" dirty="0"/>
              <a:t>Pointer; Chief Pointer; Sculptor</a:t>
            </a:r>
          </a:p>
        </p:txBody>
      </p:sp>
      <p:sp>
        <p:nvSpPr>
          <p:cNvPr id="5" name="Text Placeholder 4">
            <a:extLst>
              <a:ext uri="{FF2B5EF4-FFF2-40B4-BE49-F238E27FC236}">
                <a16:creationId xmlns:a16="http://schemas.microsoft.com/office/drawing/2014/main" id="{B234F913-3B56-0342-80B5-9DC4B8130D95}"/>
              </a:ext>
            </a:extLst>
          </p:cNvPr>
          <p:cNvSpPr>
            <a:spLocks noGrp="1"/>
          </p:cNvSpPr>
          <p:nvPr>
            <p:ph type="body" sz="quarter" idx="15"/>
          </p:nvPr>
        </p:nvSpPr>
        <p:spPr/>
        <p:txBody>
          <a:bodyPr/>
          <a:lstStyle/>
          <a:p>
            <a:pPr marL="285750" lvl="0" indent="-285750">
              <a:buFont typeface="Arial" panose="020B0604020202020204" pitchFamily="34" charset="0"/>
              <a:buChar char="•"/>
            </a:pPr>
            <a:r>
              <a:rPr lang="en-US"/>
              <a:t>Worked for several years without pay in different positions</a:t>
            </a:r>
          </a:p>
          <a:p>
            <a:pPr marL="285750" indent="-285750">
              <a:buFont typeface="Arial" panose="020B0604020202020204" pitchFamily="34" charset="0"/>
              <a:buChar char="•"/>
            </a:pPr>
            <a:r>
              <a:rPr lang="en-US"/>
              <a:t>Took over the role of sculptor after his father's death </a:t>
            </a:r>
          </a:p>
        </p:txBody>
      </p:sp>
    </p:spTree>
    <p:extLst>
      <p:ext uri="{BB962C8B-B14F-4D97-AF65-F5344CB8AC3E}">
        <p14:creationId xmlns:p14="http://schemas.microsoft.com/office/powerpoint/2010/main" val="33418469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D7D105-CA1F-294D-B440-7C29C463455B}"/>
              </a:ext>
            </a:extLst>
          </p:cNvPr>
          <p:cNvSpPr>
            <a:spLocks noGrp="1"/>
          </p:cNvSpPr>
          <p:nvPr>
            <p:ph type="title"/>
          </p:nvPr>
        </p:nvSpPr>
        <p:spPr/>
        <p:txBody>
          <a:bodyPr/>
          <a:lstStyle/>
          <a:p>
            <a:endParaRPr lang="en-US" dirty="0"/>
          </a:p>
        </p:txBody>
      </p:sp>
      <p:pic>
        <p:nvPicPr>
          <p:cNvPr id="10" name="Picture Placeholder 9" descr="Gutzon Borglum observes two workers carving Jefferson's eye on Mount Rushmore. |Photographed by Charles D'Emery">
            <a:extLst>
              <a:ext uri="{FF2B5EF4-FFF2-40B4-BE49-F238E27FC236}">
                <a16:creationId xmlns:a16="http://schemas.microsoft.com/office/drawing/2014/main" id="{EF7D7B56-1404-684D-B41C-5391CE04A3B0}"/>
              </a:ext>
            </a:extLst>
          </p:cNvPr>
          <p:cNvPicPr>
            <a:picLocks noGrp="1" noChangeAspect="1"/>
          </p:cNvPicPr>
          <p:nvPr>
            <p:ph type="pic" sz="quarter" idx="10"/>
          </p:nvPr>
        </p:nvPicPr>
        <p:blipFill>
          <a:blip r:embed="rId3"/>
          <a:srcRect l="16957" r="16957"/>
          <a:stretch>
            <a:fillRect/>
          </a:stretch>
        </p:blipFill>
        <p:spPr/>
      </p:pic>
      <p:sp>
        <p:nvSpPr>
          <p:cNvPr id="4" name="Text Placeholder 3">
            <a:extLst>
              <a:ext uri="{FF2B5EF4-FFF2-40B4-BE49-F238E27FC236}">
                <a16:creationId xmlns:a16="http://schemas.microsoft.com/office/drawing/2014/main" id="{27BDBC03-C5F8-C045-BBB1-700DB7B694A7}"/>
              </a:ext>
            </a:extLst>
          </p:cNvPr>
          <p:cNvSpPr>
            <a:spLocks noGrp="1"/>
          </p:cNvSpPr>
          <p:nvPr>
            <p:ph type="body" sz="quarter" idx="11"/>
          </p:nvPr>
        </p:nvSpPr>
        <p:spPr/>
        <p:txBody>
          <a:bodyPr/>
          <a:lstStyle/>
          <a:p>
            <a:r>
              <a:rPr lang="en-US" dirty="0"/>
              <a:t>Almost 400 men and women labored for fourteen years to create Mount Rushmore. The laborers worked long hours for low pay, with little certainty as to how long he would be employed.</a:t>
            </a:r>
          </a:p>
          <a:p>
            <a:endParaRPr lang="en-US" dirty="0"/>
          </a:p>
          <a:p>
            <a:r>
              <a:rPr lang="en-US" dirty="0"/>
              <a:t>Despite dangerous and harsh conditions, there were no fatalities during the carving work.</a:t>
            </a:r>
          </a:p>
          <a:p>
            <a:endParaRPr lang="en-US" dirty="0"/>
          </a:p>
          <a:p>
            <a:r>
              <a:rPr lang="en-US" dirty="0"/>
              <a:t>Learn more about the carving work at </a:t>
            </a:r>
            <a:r>
              <a:rPr lang="en-US" dirty="0">
                <a:hlinkClick r:id="rId4"/>
              </a:rPr>
              <a:t>https://www.nps.gov/moru/learn/historyculture/carving-history.htm</a:t>
            </a:r>
            <a:r>
              <a:rPr lang="en-US" dirty="0"/>
              <a:t>.</a:t>
            </a:r>
          </a:p>
        </p:txBody>
      </p:sp>
    </p:spTree>
    <p:extLst>
      <p:ext uri="{BB962C8B-B14F-4D97-AF65-F5344CB8AC3E}">
        <p14:creationId xmlns:p14="http://schemas.microsoft.com/office/powerpoint/2010/main" val="2210463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ABD89F-CA13-4245-A837-C9A49DBCB8DB}"/>
              </a:ext>
            </a:extLst>
          </p:cNvPr>
          <p:cNvSpPr>
            <a:spLocks noGrp="1"/>
          </p:cNvSpPr>
          <p:nvPr>
            <p:ph type="title"/>
          </p:nvPr>
        </p:nvSpPr>
        <p:spPr/>
        <p:txBody>
          <a:bodyPr>
            <a:normAutofit fontScale="90000"/>
          </a:bodyPr>
          <a:lstStyle/>
          <a:p>
            <a:r>
              <a:rPr lang="en-US" dirty="0"/>
              <a:t>The presidents</a:t>
            </a:r>
          </a:p>
        </p:txBody>
      </p:sp>
      <p:sp>
        <p:nvSpPr>
          <p:cNvPr id="9" name="Text Placeholder 8">
            <a:extLst>
              <a:ext uri="{FF2B5EF4-FFF2-40B4-BE49-F238E27FC236}">
                <a16:creationId xmlns:a16="http://schemas.microsoft.com/office/drawing/2014/main" id="{953C77C9-063C-6A4A-9719-8404DB5E1B03}"/>
              </a:ext>
            </a:extLst>
          </p:cNvPr>
          <p:cNvSpPr>
            <a:spLocks noGrp="1"/>
          </p:cNvSpPr>
          <p:nvPr>
            <p:ph type="body" sz="quarter" idx="29"/>
          </p:nvPr>
        </p:nvSpPr>
        <p:spPr/>
        <p:txBody>
          <a:bodyPr>
            <a:noAutofit/>
          </a:bodyPr>
          <a:lstStyle/>
          <a:p>
            <a:pPr>
              <a:lnSpc>
                <a:spcPts val="3600"/>
              </a:lnSpc>
            </a:pPr>
            <a:r>
              <a:rPr lang="en-US" dirty="0"/>
              <a:t>Borglum chose the four presidents that he believed represented the most important events in the history of the United States. From left to right the presidents pictured below are Washington, Jefferson, </a:t>
            </a:r>
            <a:r>
              <a:rPr lang="en-US" dirty="0" err="1"/>
              <a:t>Rosevelt</a:t>
            </a:r>
            <a:r>
              <a:rPr lang="en-US" dirty="0"/>
              <a:t>, and Lincoln. Each man’s portrait is linked to his Wikipedia page.</a:t>
            </a:r>
          </a:p>
        </p:txBody>
      </p:sp>
      <p:pic>
        <p:nvPicPr>
          <p:cNvPr id="14" name="Picture Placeholder 13" descr="Washington Wikipedia article">
            <a:hlinkClick r:id="rId2"/>
            <a:extLst>
              <a:ext uri="{FF2B5EF4-FFF2-40B4-BE49-F238E27FC236}">
                <a16:creationId xmlns:a16="http://schemas.microsoft.com/office/drawing/2014/main" id="{2D68CC41-61C6-3641-B849-51FB42B1E1DC}"/>
              </a:ext>
            </a:extLst>
          </p:cNvPr>
          <p:cNvPicPr>
            <a:picLocks noGrp="1" noChangeAspect="1"/>
          </p:cNvPicPr>
          <p:nvPr>
            <p:ph type="pic" sz="quarter" idx="14"/>
          </p:nvPr>
        </p:nvPicPr>
        <p:blipFill rotWithShape="1">
          <a:blip r:embed="rId3"/>
          <a:srcRect l="21797" t="7298" r="11900" b="20011"/>
          <a:stretch/>
        </p:blipFill>
        <p:spPr>
          <a:xfrm>
            <a:off x="274318" y="3657600"/>
            <a:ext cx="2011680" cy="2682239"/>
          </a:xfrm>
        </p:spPr>
      </p:pic>
      <p:pic>
        <p:nvPicPr>
          <p:cNvPr id="16" name="Picture Placeholder 15" descr="Jefferson Wikipedia article">
            <a:hlinkClick r:id="rId4"/>
            <a:extLst>
              <a:ext uri="{FF2B5EF4-FFF2-40B4-BE49-F238E27FC236}">
                <a16:creationId xmlns:a16="http://schemas.microsoft.com/office/drawing/2014/main" id="{6E75CD32-B6DC-1E4B-95A4-63AFE9BE063C}"/>
              </a:ext>
            </a:extLst>
          </p:cNvPr>
          <p:cNvPicPr>
            <a:picLocks noGrp="1" noChangeAspect="1"/>
          </p:cNvPicPr>
          <p:nvPr>
            <p:ph type="pic" sz="quarter" idx="30"/>
          </p:nvPr>
        </p:nvPicPr>
        <p:blipFill rotWithShape="1">
          <a:blip r:embed="rId5"/>
          <a:srcRect l="9332" t="2299" r="18209" b="16780"/>
          <a:stretch/>
        </p:blipFill>
        <p:spPr>
          <a:xfrm>
            <a:off x="2468880" y="3657600"/>
            <a:ext cx="2011680" cy="2682237"/>
          </a:xfrm>
        </p:spPr>
      </p:pic>
      <p:pic>
        <p:nvPicPr>
          <p:cNvPr id="18" name="Picture Placeholder 17" descr="Roosevelt Wikipedia article">
            <a:hlinkClick r:id="rId6"/>
            <a:extLst>
              <a:ext uri="{FF2B5EF4-FFF2-40B4-BE49-F238E27FC236}">
                <a16:creationId xmlns:a16="http://schemas.microsoft.com/office/drawing/2014/main" id="{D971D13A-743B-5F4E-9FF2-11D8C160311B}"/>
              </a:ext>
            </a:extLst>
          </p:cNvPr>
          <p:cNvPicPr>
            <a:picLocks noGrp="1" noChangeAspect="1"/>
          </p:cNvPicPr>
          <p:nvPr>
            <p:ph type="pic" sz="quarter" idx="31"/>
          </p:nvPr>
        </p:nvPicPr>
        <p:blipFill>
          <a:blip r:embed="rId7"/>
          <a:srcRect t="2782" b="2782"/>
          <a:stretch>
            <a:fillRect/>
          </a:stretch>
        </p:blipFill>
        <p:spPr/>
      </p:pic>
      <p:pic>
        <p:nvPicPr>
          <p:cNvPr id="20" name="Picture Placeholder 19" descr="Lincoln Wikipedia article">
            <a:hlinkClick r:id="rId8"/>
            <a:extLst>
              <a:ext uri="{FF2B5EF4-FFF2-40B4-BE49-F238E27FC236}">
                <a16:creationId xmlns:a16="http://schemas.microsoft.com/office/drawing/2014/main" id="{798FDB2D-E341-104A-A804-D798298F0B7F}"/>
              </a:ext>
            </a:extLst>
          </p:cNvPr>
          <p:cNvPicPr>
            <a:picLocks noGrp="1" noChangeAspect="1"/>
          </p:cNvPicPr>
          <p:nvPr>
            <p:ph type="pic" sz="quarter" idx="32"/>
          </p:nvPr>
        </p:nvPicPr>
        <p:blipFill>
          <a:blip r:embed="rId9"/>
          <a:srcRect l="2940" r="2940"/>
          <a:stretch>
            <a:fillRect/>
          </a:stretch>
        </p:blipFill>
        <p:spPr/>
      </p:pic>
    </p:spTree>
    <p:extLst>
      <p:ext uri="{BB962C8B-B14F-4D97-AF65-F5344CB8AC3E}">
        <p14:creationId xmlns:p14="http://schemas.microsoft.com/office/powerpoint/2010/main" val="4527813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69FE5E-EC24-1944-9C25-A90C78138706}"/>
              </a:ext>
            </a:extLst>
          </p:cNvPr>
          <p:cNvSpPr>
            <a:spLocks noGrp="1"/>
          </p:cNvSpPr>
          <p:nvPr>
            <p:ph type="body" sz="quarter" idx="22"/>
          </p:nvPr>
        </p:nvSpPr>
        <p:spPr>
          <a:xfrm>
            <a:off x="228600" y="274320"/>
            <a:ext cx="4648200" cy="457200"/>
          </a:xfrm>
        </p:spPr>
        <p:txBody>
          <a:bodyPr/>
          <a:lstStyle/>
          <a:p>
            <a:r>
              <a:rPr lang="en-US" dirty="0"/>
              <a:t>George Washington</a:t>
            </a:r>
          </a:p>
        </p:txBody>
      </p:sp>
      <p:pic>
        <p:nvPicPr>
          <p:cNvPr id="11" name="Picture Placeholder 10" descr="Washington's face on Mount Rushmore">
            <a:extLst>
              <a:ext uri="{FF2B5EF4-FFF2-40B4-BE49-F238E27FC236}">
                <a16:creationId xmlns:a16="http://schemas.microsoft.com/office/drawing/2014/main" id="{C5BE7791-C0C9-7542-B865-39C81BDCC582}"/>
              </a:ext>
            </a:extLst>
          </p:cNvPr>
          <p:cNvPicPr>
            <a:picLocks noGrp="1" noChangeAspect="1"/>
          </p:cNvPicPr>
          <p:nvPr>
            <p:ph type="pic" sz="quarter" idx="14"/>
          </p:nvPr>
        </p:nvPicPr>
        <p:blipFill>
          <a:blip r:embed="rId2"/>
          <a:srcRect t="16019" b="16019"/>
          <a:stretch>
            <a:fillRect/>
          </a:stretch>
        </p:blipFill>
        <p:spPr/>
      </p:pic>
      <p:sp>
        <p:nvSpPr>
          <p:cNvPr id="5" name="Text Placeholder 4">
            <a:extLst>
              <a:ext uri="{FF2B5EF4-FFF2-40B4-BE49-F238E27FC236}">
                <a16:creationId xmlns:a16="http://schemas.microsoft.com/office/drawing/2014/main" id="{36691C3A-5CA9-A54E-BD88-4A5790D42539}"/>
              </a:ext>
            </a:extLst>
          </p:cNvPr>
          <p:cNvSpPr>
            <a:spLocks noGrp="1"/>
          </p:cNvSpPr>
          <p:nvPr>
            <p:ph type="body" sz="quarter" idx="25"/>
          </p:nvPr>
        </p:nvSpPr>
        <p:spPr>
          <a:xfrm>
            <a:off x="4709160" y="274320"/>
            <a:ext cx="3977640" cy="457200"/>
          </a:xfrm>
        </p:spPr>
        <p:txBody>
          <a:bodyPr/>
          <a:lstStyle/>
          <a:p>
            <a:r>
              <a:rPr lang="en-US" dirty="0"/>
              <a:t>Thomas Jefferson</a:t>
            </a:r>
          </a:p>
        </p:txBody>
      </p:sp>
      <p:pic>
        <p:nvPicPr>
          <p:cNvPr id="21" name="Picture Placeholder 20" descr="Jefferson's face on Mount Rushmore">
            <a:extLst>
              <a:ext uri="{FF2B5EF4-FFF2-40B4-BE49-F238E27FC236}">
                <a16:creationId xmlns:a16="http://schemas.microsoft.com/office/drawing/2014/main" id="{ADBA1109-D9E9-6643-9637-CE899F24813E}"/>
              </a:ext>
            </a:extLst>
          </p:cNvPr>
          <p:cNvPicPr>
            <a:picLocks noGrp="1" noChangeAspect="1"/>
          </p:cNvPicPr>
          <p:nvPr>
            <p:ph type="pic" sz="quarter" idx="17"/>
          </p:nvPr>
        </p:nvPicPr>
        <p:blipFill>
          <a:blip r:embed="rId3"/>
          <a:srcRect t="16055" b="16055"/>
          <a:stretch>
            <a:fillRect/>
          </a:stretch>
        </p:blipFill>
        <p:spPr/>
      </p:pic>
      <p:sp>
        <p:nvSpPr>
          <p:cNvPr id="7" name="Text Placeholder 6">
            <a:extLst>
              <a:ext uri="{FF2B5EF4-FFF2-40B4-BE49-F238E27FC236}">
                <a16:creationId xmlns:a16="http://schemas.microsoft.com/office/drawing/2014/main" id="{C6402290-BEA8-2C4F-AB98-4BE68B3D1578}"/>
              </a:ext>
            </a:extLst>
          </p:cNvPr>
          <p:cNvSpPr>
            <a:spLocks noGrp="1"/>
          </p:cNvSpPr>
          <p:nvPr>
            <p:ph type="body" sz="quarter" idx="26"/>
          </p:nvPr>
        </p:nvSpPr>
        <p:spPr>
          <a:xfrm>
            <a:off x="381000" y="3657600"/>
            <a:ext cx="4191000" cy="457200"/>
          </a:xfrm>
        </p:spPr>
        <p:txBody>
          <a:bodyPr/>
          <a:lstStyle/>
          <a:p>
            <a:r>
              <a:rPr lang="en-US" dirty="0"/>
              <a:t>Theodore Roosevelt</a:t>
            </a:r>
          </a:p>
        </p:txBody>
      </p:sp>
      <p:pic>
        <p:nvPicPr>
          <p:cNvPr id="15" name="Picture Placeholder 14" descr="Roosevelt's face on Mount Rushmore">
            <a:extLst>
              <a:ext uri="{FF2B5EF4-FFF2-40B4-BE49-F238E27FC236}">
                <a16:creationId xmlns:a16="http://schemas.microsoft.com/office/drawing/2014/main" id="{902E2E1E-89C0-C247-91EA-BF0A412F66B6}"/>
              </a:ext>
            </a:extLst>
          </p:cNvPr>
          <p:cNvPicPr>
            <a:picLocks noGrp="1" noChangeAspect="1"/>
          </p:cNvPicPr>
          <p:nvPr>
            <p:ph type="pic" sz="quarter" idx="18"/>
          </p:nvPr>
        </p:nvPicPr>
        <p:blipFill>
          <a:blip r:embed="rId4"/>
          <a:srcRect t="16055" b="16055"/>
          <a:stretch>
            <a:fillRect/>
          </a:stretch>
        </p:blipFill>
        <p:spPr/>
      </p:pic>
      <p:sp>
        <p:nvSpPr>
          <p:cNvPr id="9" name="Text Placeholder 8">
            <a:extLst>
              <a:ext uri="{FF2B5EF4-FFF2-40B4-BE49-F238E27FC236}">
                <a16:creationId xmlns:a16="http://schemas.microsoft.com/office/drawing/2014/main" id="{4AEFDE82-0245-B54B-8365-B7AB350E9EF3}"/>
              </a:ext>
            </a:extLst>
          </p:cNvPr>
          <p:cNvSpPr>
            <a:spLocks noGrp="1"/>
          </p:cNvSpPr>
          <p:nvPr>
            <p:ph type="body" sz="quarter" idx="27"/>
          </p:nvPr>
        </p:nvSpPr>
        <p:spPr>
          <a:xfrm>
            <a:off x="4709160" y="3657600"/>
            <a:ext cx="4053840" cy="457200"/>
          </a:xfrm>
        </p:spPr>
        <p:txBody>
          <a:bodyPr/>
          <a:lstStyle/>
          <a:p>
            <a:r>
              <a:rPr lang="en-US" dirty="0"/>
              <a:t>Abraham Lincoln</a:t>
            </a:r>
          </a:p>
        </p:txBody>
      </p:sp>
      <p:pic>
        <p:nvPicPr>
          <p:cNvPr id="17" name="Picture Placeholder 16" descr="Linclon's face on Mount Rushmore">
            <a:extLst>
              <a:ext uri="{FF2B5EF4-FFF2-40B4-BE49-F238E27FC236}">
                <a16:creationId xmlns:a16="http://schemas.microsoft.com/office/drawing/2014/main" id="{E841572A-845B-2440-8CFA-93E698B55441}"/>
              </a:ext>
            </a:extLst>
          </p:cNvPr>
          <p:cNvPicPr>
            <a:picLocks noGrp="1" noChangeAspect="1"/>
          </p:cNvPicPr>
          <p:nvPr>
            <p:ph type="pic" sz="quarter" idx="19"/>
          </p:nvPr>
        </p:nvPicPr>
        <p:blipFill>
          <a:blip r:embed="rId5"/>
          <a:srcRect t="16055" b="16055"/>
          <a:stretch>
            <a:fillRect/>
          </a:stretch>
        </p:blipFill>
        <p:spPr/>
      </p:pic>
    </p:spTree>
    <p:extLst>
      <p:ext uri="{BB962C8B-B14F-4D97-AF65-F5344CB8AC3E}">
        <p14:creationId xmlns:p14="http://schemas.microsoft.com/office/powerpoint/2010/main" val="20130219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CF83-55AD-2D46-8343-CBB01B6D9637}"/>
              </a:ext>
            </a:extLst>
          </p:cNvPr>
          <p:cNvSpPr>
            <a:spLocks noGrp="1"/>
          </p:cNvSpPr>
          <p:nvPr>
            <p:ph type="title"/>
          </p:nvPr>
        </p:nvSpPr>
        <p:spPr/>
        <p:txBody>
          <a:bodyPr>
            <a:normAutofit fontScale="90000"/>
          </a:bodyPr>
          <a:lstStyle/>
          <a:p>
            <a:r>
              <a:rPr lang="en-US" dirty="0"/>
              <a:t>Today’s Visitors</a:t>
            </a:r>
          </a:p>
        </p:txBody>
      </p:sp>
      <p:sp>
        <p:nvSpPr>
          <p:cNvPr id="3" name="Text Placeholder 2">
            <a:extLst>
              <a:ext uri="{FF2B5EF4-FFF2-40B4-BE49-F238E27FC236}">
                <a16:creationId xmlns:a16="http://schemas.microsoft.com/office/drawing/2014/main" id="{A9501B41-5D40-B84B-9D6A-ADD3909666A0}"/>
              </a:ext>
            </a:extLst>
          </p:cNvPr>
          <p:cNvSpPr>
            <a:spLocks noGrp="1"/>
          </p:cNvSpPr>
          <p:nvPr>
            <p:ph type="body" sz="quarter" idx="10"/>
          </p:nvPr>
        </p:nvSpPr>
        <p:spPr/>
        <p:txBody>
          <a:bodyPr/>
          <a:lstStyle/>
          <a:p>
            <a:r>
              <a:rPr lang="en-US" dirty="0"/>
              <a:t>The park is open seven days a week––all year––with the exception of December 25. Over two million people visit the park each year.</a:t>
            </a:r>
          </a:p>
        </p:txBody>
      </p:sp>
      <p:graphicFrame>
        <p:nvGraphicFramePr>
          <p:cNvPr id="15" name="Chart Placeholder 14" descr="Bar chart of park attendance">
            <a:extLst>
              <a:ext uri="{FF2B5EF4-FFF2-40B4-BE49-F238E27FC236}">
                <a16:creationId xmlns:a16="http://schemas.microsoft.com/office/drawing/2014/main" id="{725E7C91-AE82-0045-B6DA-279AC5EF5307}"/>
              </a:ext>
            </a:extLst>
          </p:cNvPr>
          <p:cNvGraphicFramePr>
            <a:graphicFrameLocks noGrp="1"/>
          </p:cNvGraphicFramePr>
          <p:nvPr>
            <p:ph type="chart" sz="quarter" idx="16"/>
            <p:extLst>
              <p:ext uri="{D42A27DB-BD31-4B8C-83A1-F6EECF244321}">
                <p14:modId xmlns:p14="http://schemas.microsoft.com/office/powerpoint/2010/main" val="2322968471"/>
              </p:ext>
            </p:extLst>
          </p:nvPr>
        </p:nvGraphicFramePr>
        <p:xfrm>
          <a:off x="685800" y="2925763"/>
          <a:ext cx="4114800" cy="2378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Placeholder 10">
            <a:extLst>
              <a:ext uri="{FF2B5EF4-FFF2-40B4-BE49-F238E27FC236}">
                <a16:creationId xmlns:a16="http://schemas.microsoft.com/office/drawing/2014/main" id="{8E41A67D-A45A-2249-8FBE-FB1F548EB142}"/>
              </a:ext>
            </a:extLst>
          </p:cNvPr>
          <p:cNvGraphicFramePr>
            <a:graphicFrameLocks noGrp="1"/>
          </p:cNvGraphicFramePr>
          <p:nvPr>
            <p:ph type="tbl" sz="quarter" idx="15"/>
            <p:extLst>
              <p:ext uri="{D42A27DB-BD31-4B8C-83A1-F6EECF244321}">
                <p14:modId xmlns:p14="http://schemas.microsoft.com/office/powerpoint/2010/main" val="872779112"/>
              </p:ext>
            </p:extLst>
          </p:nvPr>
        </p:nvGraphicFramePr>
        <p:xfrm>
          <a:off x="5257800" y="2925763"/>
          <a:ext cx="3200400" cy="2377440"/>
        </p:xfrm>
        <a:graphic>
          <a:graphicData uri="http://schemas.openxmlformats.org/drawingml/2006/table">
            <a:tbl>
              <a:tblPr firstRow="1" firstCol="1">
                <a:tableStyleId>{C4B1156A-380E-4F78-BDF5-A606A8083BF9}</a:tableStyleId>
              </a:tblPr>
              <a:tblGrid>
                <a:gridCol w="1600200">
                  <a:extLst>
                    <a:ext uri="{9D8B030D-6E8A-4147-A177-3AD203B41FA5}">
                      <a16:colId xmlns:a16="http://schemas.microsoft.com/office/drawing/2014/main" val="2112132135"/>
                    </a:ext>
                  </a:extLst>
                </a:gridCol>
                <a:gridCol w="1600200">
                  <a:extLst>
                    <a:ext uri="{9D8B030D-6E8A-4147-A177-3AD203B41FA5}">
                      <a16:colId xmlns:a16="http://schemas.microsoft.com/office/drawing/2014/main" val="97092552"/>
                    </a:ext>
                  </a:extLst>
                </a:gridCol>
              </a:tblGrid>
              <a:tr h="299992">
                <a:tc gridSpan="2">
                  <a:txBody>
                    <a:bodyPr/>
                    <a:lstStyle/>
                    <a:p>
                      <a:pPr algn="ctr"/>
                      <a:r>
                        <a:rPr lang="en-US" dirty="0"/>
                        <a:t>Year      Visitors</a:t>
                      </a:r>
                    </a:p>
                  </a:txBody>
                  <a:tcPr/>
                </a:tc>
                <a:tc hMerge="1">
                  <a:txBody>
                    <a:bodyPr/>
                    <a:lstStyle/>
                    <a:p>
                      <a:pPr algn="ctr"/>
                      <a:endParaRPr lang="en-US" dirty="0"/>
                    </a:p>
                  </a:txBody>
                  <a:tcPr>
                    <a:solidFill>
                      <a:srgbClr val="666600"/>
                    </a:solidFill>
                  </a:tcPr>
                </a:tc>
                <a:extLst>
                  <a:ext uri="{0D108BD9-81ED-4DB2-BD59-A6C34878D82A}">
                    <a16:rowId xmlns:a16="http://schemas.microsoft.com/office/drawing/2014/main" val="217706473"/>
                  </a:ext>
                </a:extLst>
              </a:tr>
              <a:tr h="299992">
                <a:tc>
                  <a:txBody>
                    <a:bodyPr/>
                    <a:lstStyle/>
                    <a:p>
                      <a:pPr algn="ctr"/>
                      <a:r>
                        <a:rPr lang="en-US" sz="1600" dirty="0"/>
                        <a:t>2010</a:t>
                      </a:r>
                      <a:endParaRPr lang="en-US" sz="1600" b="1"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effectLst/>
                        </a:rPr>
                        <a:t>2,331,237</a:t>
                      </a:r>
                      <a:endParaRPr lang="en-US" sz="1600" dirty="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299170337"/>
                  </a:ext>
                </a:extLst>
              </a:tr>
              <a:tr h="299992">
                <a:tc>
                  <a:txBody>
                    <a:bodyPr/>
                    <a:lstStyle/>
                    <a:p>
                      <a:pPr algn="ctr"/>
                      <a:r>
                        <a:rPr lang="en-US" sz="1600"/>
                        <a:t>2011</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effectLst/>
                        </a:rPr>
                        <a:t>2,081,722</a:t>
                      </a:r>
                      <a:endParaRPr lang="en-US" sz="160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2678351986"/>
                  </a:ext>
                </a:extLst>
              </a:tr>
              <a:tr h="299992">
                <a:tc>
                  <a:txBody>
                    <a:bodyPr/>
                    <a:lstStyle/>
                    <a:p>
                      <a:pPr algn="ctr"/>
                      <a:r>
                        <a:rPr lang="en-US" sz="1600"/>
                        <a:t>2012</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effectLst/>
                        </a:rPr>
                        <a:t>2,185,447</a:t>
                      </a:r>
                      <a:endParaRPr lang="en-US" sz="160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3610435649"/>
                  </a:ext>
                </a:extLst>
              </a:tr>
              <a:tr h="299992">
                <a:tc>
                  <a:txBody>
                    <a:bodyPr/>
                    <a:lstStyle/>
                    <a:p>
                      <a:pPr algn="ctr"/>
                      <a:r>
                        <a:rPr lang="en-US" sz="1600"/>
                        <a:t>2013</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effectLst/>
                        </a:rPr>
                        <a:t>2,162,998</a:t>
                      </a:r>
                      <a:endParaRPr lang="en-US" sz="160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3065480658"/>
                  </a:ext>
                </a:extLst>
              </a:tr>
              <a:tr h="159657">
                <a:tc>
                  <a:txBody>
                    <a:bodyPr/>
                    <a:lstStyle/>
                    <a:p>
                      <a:pPr algn="ctr"/>
                      <a:r>
                        <a:rPr lang="en-US" sz="1600"/>
                        <a:t>2014</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effectLst/>
                        </a:rPr>
                        <a:t>2,144,808</a:t>
                      </a:r>
                      <a:endParaRPr lang="en-US" sz="1600" dirty="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1815046171"/>
                  </a:ext>
                </a:extLst>
              </a:tr>
              <a:tr h="299992">
                <a:tc>
                  <a:txBody>
                    <a:bodyPr/>
                    <a:lstStyle/>
                    <a:p>
                      <a:pPr algn="ctr"/>
                      <a:r>
                        <a:rPr lang="en-US" sz="1600"/>
                        <a:t>2015</a:t>
                      </a:r>
                      <a:endParaRPr lang="en-US" sz="1600" b="1"/>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effectLst/>
                        </a:rPr>
                        <a:t>2,434,297</a:t>
                      </a:r>
                      <a:endParaRPr lang="en-US" sz="1600" dirty="0">
                        <a:effectLst/>
                        <a:latin typeface="Arial" panose="020B0604020202020204" pitchFamily="34" charset="0"/>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2196663128"/>
                  </a:ext>
                </a:extLst>
              </a:tr>
            </a:tbl>
          </a:graphicData>
        </a:graphic>
      </p:graphicFrame>
      <p:sp>
        <p:nvSpPr>
          <p:cNvPr id="9" name="Text Placeholder 8">
            <a:extLst>
              <a:ext uri="{FF2B5EF4-FFF2-40B4-BE49-F238E27FC236}">
                <a16:creationId xmlns:a16="http://schemas.microsoft.com/office/drawing/2014/main" id="{A31E5522-9E71-854D-9042-D538F1F5095D}"/>
              </a:ext>
            </a:extLst>
          </p:cNvPr>
          <p:cNvSpPr>
            <a:spLocks noGrp="1"/>
          </p:cNvSpPr>
          <p:nvPr>
            <p:ph type="body" sz="quarter" idx="14"/>
          </p:nvPr>
        </p:nvSpPr>
        <p:spPr/>
        <p:txBody>
          <a:bodyPr/>
          <a:lstStyle/>
          <a:p>
            <a:r>
              <a:rPr lang="en-US" dirty="0"/>
              <a:t>Over the years, new visitor facilities have been added, including a visitor center, the Lincoln Borglum Museum, and the Presidential Trail. </a:t>
            </a:r>
          </a:p>
        </p:txBody>
      </p:sp>
      <p:sp>
        <p:nvSpPr>
          <p:cNvPr id="5" name="TextBox 4">
            <a:extLst>
              <a:ext uri="{FF2B5EF4-FFF2-40B4-BE49-F238E27FC236}">
                <a16:creationId xmlns:a16="http://schemas.microsoft.com/office/drawing/2014/main" id="{66FB6515-7A7C-E54F-99E7-221C0C438C65}"/>
              </a:ext>
            </a:extLst>
          </p:cNvPr>
          <p:cNvSpPr txBox="1"/>
          <p:nvPr/>
        </p:nvSpPr>
        <p:spPr>
          <a:xfrm>
            <a:off x="685800" y="2057400"/>
            <a:ext cx="7620000" cy="523220"/>
          </a:xfrm>
          <a:prstGeom prst="rect">
            <a:avLst/>
          </a:prstGeom>
          <a:noFill/>
        </p:spPr>
        <p:txBody>
          <a:bodyPr wrap="square" rtlCol="0">
            <a:spAutoFit/>
          </a:bodyPr>
          <a:lstStyle/>
          <a:p>
            <a:pPr algn="ctr"/>
            <a:r>
              <a:rPr lang="en-US" sz="2800" dirty="0">
                <a:solidFill>
                  <a:schemeClr val="bg1">
                    <a:lumMod val="95000"/>
                    <a:lumOff val="5000"/>
                  </a:schemeClr>
                </a:solidFill>
              </a:rPr>
              <a:t>Park Attendance</a:t>
            </a:r>
          </a:p>
        </p:txBody>
      </p:sp>
    </p:spTree>
    <p:extLst>
      <p:ext uri="{BB962C8B-B14F-4D97-AF65-F5344CB8AC3E}">
        <p14:creationId xmlns:p14="http://schemas.microsoft.com/office/powerpoint/2010/main" val="1681653131"/>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ssicPhotoAlbum">
  <a:themeElements>
    <a:clrScheme name="Custom 2">
      <a:dk1>
        <a:srgbClr val="000000"/>
      </a:dk1>
      <a:lt1>
        <a:srgbClr val="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66CC"/>
      </a:hlink>
      <a:folHlink>
        <a:srgbClr val="0066CC"/>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70000"/>
                <a:satMod val="350000"/>
              </a:schemeClr>
            </a:gs>
          </a:gsLst>
          <a:path path="circle">
            <a:fillToRect l="51000" t="-20000" r="200000" b="100000"/>
          </a:path>
        </a:gradFill>
        <a:blipFill>
          <a:blip xmlns:r="http://schemas.openxmlformats.org/officeDocument/2006/relationships" r:embed="rId1">
            <a:duotone>
              <a:schemeClr val="phClr">
                <a:shade val="25000"/>
                <a:satMod val="350000"/>
              </a:schemeClr>
              <a:schemeClr val="phClr">
                <a:tint val="83000"/>
                <a:satMod val="115000"/>
              </a:schemeClr>
            </a:duotone>
          </a:blip>
          <a:tile tx="0" ty="0" sx="120000" sy="120000" flip="xy" algn="t"/>
        </a:blipFill>
      </a:bgFillStyleLst>
    </a:fmtScheme>
  </a:themeElements>
  <a:objectDefaults/>
  <a:extraClrSchemeLst/>
  <a:extLst>
    <a:ext uri="{05A4C25C-085E-4340-85A3-A5531E510DB2}">
      <thm15:themeFamily xmlns:thm15="http://schemas.microsoft.com/office/thememl/2012/main" name="Classic photo album.potx" id="{C5C75FEE-4865-402C-8743-FC0AC5EE59D0}" vid="{3B00833B-0C05-4ED7-8756-B2DDB778A5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ClassicPhotoAlbum</Template>
  <TotalTime>0</TotalTime>
  <Words>439</Words>
  <Application>Microsoft Office PowerPoint</Application>
  <PresentationFormat>On-screen Show (4:3)</PresentationFormat>
  <Paragraphs>65</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Schoolbook</vt:lpstr>
      <vt:lpstr>Lucida Calligraphy</vt:lpstr>
      <vt:lpstr>ClassicPhotoAlbum</vt:lpstr>
      <vt:lpstr>Mount Rushmore</vt:lpstr>
      <vt:lpstr>Overview</vt:lpstr>
      <vt:lpstr>The Central Figures</vt:lpstr>
      <vt:lpstr>The Central Figures</vt:lpstr>
      <vt:lpstr>PowerPoint Presentation</vt:lpstr>
      <vt:lpstr>The presidents</vt:lpstr>
      <vt:lpstr>PowerPoint Presentation</vt:lpstr>
      <vt:lpstr>Today’s Visitors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2018-05-25T19:45:02Z</dcterms:created>
  <dcterms:modified xsi:type="dcterms:W3CDTF">2022-08-17T17:47:06Z</dcterms:modified>
</cp:coreProperties>
</file>